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2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theme/theme3.xml" ContentType="application/vnd.openxmlformats-officedocument.theme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4" r:id="rId1"/>
    <p:sldMasterId id="2147483722" r:id="rId2"/>
    <p:sldMasterId id="2147483703" r:id="rId3"/>
    <p:sldMasterId id="2147483750" r:id="rId4"/>
  </p:sldMasterIdLst>
  <p:notesMasterIdLst>
    <p:notesMasterId r:id="rId21"/>
  </p:notesMasterIdLst>
  <p:handoutMasterIdLst>
    <p:handoutMasterId r:id="rId22"/>
  </p:handoutMasterIdLst>
  <p:sldIdLst>
    <p:sldId id="256" r:id="rId5"/>
    <p:sldId id="270" r:id="rId6"/>
    <p:sldId id="272" r:id="rId7"/>
    <p:sldId id="271" r:id="rId8"/>
    <p:sldId id="263" r:id="rId9"/>
    <p:sldId id="282" r:id="rId10"/>
    <p:sldId id="293" r:id="rId11"/>
    <p:sldId id="264" r:id="rId12"/>
    <p:sldId id="290" r:id="rId13"/>
    <p:sldId id="287" r:id="rId14"/>
    <p:sldId id="265" r:id="rId15"/>
    <p:sldId id="288" r:id="rId16"/>
    <p:sldId id="294" r:id="rId17"/>
    <p:sldId id="289" r:id="rId18"/>
    <p:sldId id="295" r:id="rId19"/>
    <p:sldId id="269" r:id="rId20"/>
  </p:sldIdLst>
  <p:sldSz cx="9144000" cy="5143500" type="screen16x9"/>
  <p:notesSz cx="6858000" cy="9144000"/>
  <p:embeddedFontLst>
    <p:embeddedFont>
      <p:font typeface="Montserrat" panose="00000500000000000000" pitchFamily="2" charset="0"/>
      <p:regular r:id="rId23"/>
      <p:bold r:id="rId24"/>
      <p:italic r:id="rId25"/>
      <p:boldItalic r:id="rId26"/>
    </p:embeddedFont>
    <p:embeddedFont>
      <p:font typeface="Montserrat Medium" panose="00000600000000000000" pitchFamily="2" charset="0"/>
      <p:regular r:id="rId27"/>
      <p:italic r:id="rId28"/>
    </p:embeddedFont>
    <p:embeddedFont>
      <p:font typeface="Montserrat SemiBold" panose="00000700000000000000" pitchFamily="2" charset="0"/>
      <p:regular r:id="rId29"/>
      <p:bold r:id="rId30"/>
      <p:italic r:id="rId31"/>
      <p:boldItalic r:id="rId32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37" roundtripDataSignature="AMtx7mgNwCjQo9vD23ktInygd651gS1FA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51C73"/>
    <a:srgbClr val="00A666"/>
    <a:srgbClr val="0887A2"/>
    <a:srgbClr val="E23200"/>
    <a:srgbClr val="64BCD4"/>
    <a:srgbClr val="96C11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3824" autoAdjust="0"/>
    <p:restoredTop sz="94660"/>
  </p:normalViewPr>
  <p:slideViewPr>
    <p:cSldViewPr snapToGrid="0">
      <p:cViewPr varScale="1">
        <p:scale>
          <a:sx n="88" d="100"/>
          <a:sy n="88" d="100"/>
        </p:scale>
        <p:origin x="344" y="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8" d="100"/>
          <a:sy n="88" d="100"/>
        </p:scale>
        <p:origin x="278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4.fntdata"/><Relationship Id="rId39" Type="http://schemas.openxmlformats.org/officeDocument/2006/relationships/viewProps" Target="viewProps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font" Target="fonts/font3.fntdata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7.fntdata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font" Target="fonts/font2.fntdata"/><Relationship Id="rId32" Type="http://schemas.openxmlformats.org/officeDocument/2006/relationships/font" Target="fonts/font10.fntdata"/><Relationship Id="rId37" Type="http://customschemas.google.com/relationships/presentationmetadata" Target="metadata"/><Relationship Id="rId40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font" Target="fonts/font1.fntdata"/><Relationship Id="rId28" Type="http://schemas.openxmlformats.org/officeDocument/2006/relationships/font" Target="fonts/font6.fntdata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9.fntdata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handoutMaster" Target="handoutMasters/handoutMaster1.xml"/><Relationship Id="rId27" Type="http://schemas.openxmlformats.org/officeDocument/2006/relationships/font" Target="fonts/font5.fntdata"/><Relationship Id="rId30" Type="http://schemas.openxmlformats.org/officeDocument/2006/relationships/font" Target="fonts/font8.fntdata"/><Relationship Id="rId8" Type="http://schemas.openxmlformats.org/officeDocument/2006/relationships/slide" Target="slides/slide4.xml"/><Relationship Id="rId3" Type="http://schemas.openxmlformats.org/officeDocument/2006/relationships/slideMaster" Target="slideMasters/slideMaster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3D66872-C6D3-4791-88D7-AD35B94AD44D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1915C4-04A0-4DBB-AD22-E98B963EF824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605477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1067102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30" name="Google Shape;30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878194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0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1.png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Master" Target="../slideMasters/slideMaster2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Master" Target="../slideMasters/slideMaster2.xml"/><Relationship Id="rId4" Type="http://schemas.openxmlformats.org/officeDocument/2006/relationships/image" Target="../media/image14.png"/></Relationships>
</file>

<file path=ppt/slideLayouts/_rels/slideLayout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2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Master" Target="../slideMasters/slideMaster2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Master" Target="../slideMasters/slideMaster3.xml"/></Relationships>
</file>

<file path=ppt/slideLayouts/_rels/slideLayout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Master" Target="../slideMasters/slideMaster3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g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Master" Target="../slideMasters/slideMaster3.xml"/><Relationship Id="rId4" Type="http://schemas.openxmlformats.org/officeDocument/2006/relationships/image" Target="../media/image31.png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Master" Target="../slideMasters/slideMaster3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g"/><Relationship Id="rId1" Type="http://schemas.openxmlformats.org/officeDocument/2006/relationships/slideMaster" Target="../slideMasters/slideMaster4.xml"/></Relationships>
</file>

<file path=ppt/slideLayouts/_rels/slideLayout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Master" Target="../slideMasters/slideMaster4.xml"/></Relationships>
</file>

<file path=ppt/slideLayouts/_rels/slideLayout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Master" Target="../slideMasters/slideMaster4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8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10" y="477"/>
            <a:ext cx="8926435" cy="504063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MX"/>
              <a:t>Haz clic para editar el estilo de subtítulo del patrón</a:t>
            </a:r>
            <a:endParaRPr lang="es-ES" dirty="0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67153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880927919"/>
      </p:ext>
    </p:extLst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570923" y="139706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4501939"/>
      </p:ext>
    </p:extLst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5" name="Google Shape;129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20040" y="4742979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6421743"/>
      </p:ext>
    </p:extLst>
  </p:cSld>
  <p:clrMapOvr>
    <a:masterClrMapping/>
  </p:clrMapOvr>
  <p:hf sldNum="0"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887A2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9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650864" y="4660518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67871722"/>
      </p:ext>
    </p:extLst>
  </p:cSld>
  <p:clrMapOvr>
    <a:masterClrMapping/>
  </p:clrMapOvr>
  <p:hf sldNum="0"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00A666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507218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MX" dirty="0"/>
              <a:t>Haz clic en el icono para agregar una imagen</a:t>
            </a:r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9" name="Imagen 1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627156"/>
      </p:ext>
    </p:extLst>
  </p:cSld>
  <p:clrMapOvr>
    <a:masterClrMapping/>
  </p:clrMapOvr>
  <p:hf sldNum="0"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20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21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2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23" name="Imagen 2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784311"/>
      </p:ext>
    </p:extLst>
  </p:cSld>
  <p:clrMapOvr>
    <a:masterClrMapping/>
  </p:clrMapOvr>
  <p:hf sldNum="0"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24" y="0"/>
            <a:ext cx="9051551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8903289"/>
      </p:ext>
    </p:extLst>
  </p:cSld>
  <p:clrMapOvr>
    <a:masterClrMapping/>
  </p:clrMapOvr>
  <p:hf sldNum="0"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00A666"/>
                </a:solidFill>
              </a:rPr>
              <a:t>HAGA CLIC PARA MODIFICAR EL ESTILO DE TÍTULO DEL PATRÓN</a:t>
            </a:r>
          </a:p>
        </p:txBody>
      </p:sp>
      <p:pic>
        <p:nvPicPr>
          <p:cNvPr id="30" name="Google Shape;128;p9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9350" y="564600"/>
            <a:ext cx="2655526" cy="398425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" name="Google Shape;129;p9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0900" y="859300"/>
            <a:ext cx="399100" cy="42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2" name="Google Shape;130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85700" y="2887140"/>
            <a:ext cx="1692598" cy="891936"/>
          </a:xfrm>
          <a:prstGeom prst="rect">
            <a:avLst/>
          </a:prstGeom>
          <a:noFill/>
          <a:ln>
            <a:noFill/>
          </a:ln>
        </p:spPr>
      </p:pic>
      <p:sp>
        <p:nvSpPr>
          <p:cNvPr id="33" name="Google Shape;131;p9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16345111"/>
      </p:ext>
    </p:extLst>
  </p:cSld>
  <p:clrMapOvr>
    <a:masterClrMapping/>
  </p:clrMapOvr>
  <p:hf sldNum="0"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6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113497"/>
      </p:ext>
    </p:extLst>
  </p:cSld>
  <p:clrMapOvr>
    <a:masterClrMapping/>
  </p:clrMapOvr>
  <p:hf sldNum="0"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MX"/>
              <a:t>Haz clic para modificar el estilo de título del patrón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00A666"/>
              </a:solidFill>
            </a:endParaRPr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8807917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4041284"/>
      </p:ext>
    </p:extLst>
  </p:cSld>
  <p:clrMapOvr>
    <a:masterClrMapping/>
  </p:clrMapOvr>
  <p:hf sldNum="0"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6295125"/>
      </p:ext>
    </p:extLst>
  </p:cSld>
  <p:clrMapOvr>
    <a:masterClrMapping/>
  </p:clrMapOvr>
  <p:hf sldNum="0"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933252" y="2338667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13819195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88288"/>
            <a:ext cx="8885445" cy="4931454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2273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0555799"/>
      </p:ext>
    </p:extLst>
  </p:cSld>
  <p:clrMapOvr>
    <a:masterClrMapping/>
  </p:clrMapOvr>
  <p:hf sldNum="0"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7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43695992"/>
      </p:ext>
    </p:extLst>
  </p:cSld>
  <p:clrMapOvr>
    <a:masterClrMapping/>
  </p:clrMapOvr>
  <p:hf sldNum="0"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7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8113657"/>
      </p:ext>
    </p:extLst>
  </p:cSld>
  <p:clrMapOvr>
    <a:masterClrMapping/>
  </p:clrMapOvr>
  <p:hf sldNum="0"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45851" y="444891"/>
            <a:ext cx="79306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12280" y="62889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18554" y="3524537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18554" y="1143344"/>
            <a:ext cx="824617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18554" y="2150983"/>
            <a:ext cx="824617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18554" y="3067440"/>
            <a:ext cx="824617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410956278"/>
      </p:ext>
    </p:extLst>
  </p:cSld>
  <p:clrMapOvr>
    <a:masterClrMapping/>
  </p:clrMapOvr>
  <p:hf sldNum="0"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7869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7791859"/>
      </p:ext>
    </p:extLst>
  </p:cSld>
  <p:clrMapOvr>
    <a:masterClrMapping/>
  </p:clrMapOvr>
  <p:hf sldNum="0" hdr="0" ftr="0" dt="0"/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277181" y="444891"/>
            <a:ext cx="729932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286466" y="3524537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286466" y="1143344"/>
            <a:ext cx="7378261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286466" y="2150983"/>
            <a:ext cx="7378261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286466" y="3067440"/>
            <a:ext cx="7378261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2612" y="503544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6856650"/>
      </p:ext>
    </p:extLst>
  </p:cSld>
  <p:clrMapOvr>
    <a:masterClrMapping/>
  </p:clrMapOvr>
  <p:hf sldNum="0" hdr="0" ftr="0" dt="0"/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ítulo y objetos sin marcador 2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39207" y="444891"/>
            <a:ext cx="7037299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51327" y="3524537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51327" y="1143344"/>
            <a:ext cx="711340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51327" y="2150983"/>
            <a:ext cx="711340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51327" y="3067440"/>
            <a:ext cx="711340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187;p13"/>
          <p:cNvPicPr preferRelativeResize="0"/>
          <p:nvPr userDrawn="1"/>
        </p:nvPicPr>
        <p:blipFill rotWithShape="1">
          <a:blip r:embed="rId2">
            <a:alphaModFix/>
          </a:blip>
          <a:srcRect l="20276"/>
          <a:stretch/>
        </p:blipFill>
        <p:spPr>
          <a:xfrm>
            <a:off x="0" y="480150"/>
            <a:ext cx="142269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06756068"/>
      </p:ext>
    </p:extLst>
  </p:cSld>
  <p:clrMapOvr>
    <a:masterClrMapping/>
  </p:clrMapOvr>
  <p:hf sldNum="0" hdr="0" ftr="0" dt="0"/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08845191"/>
      </p:ext>
    </p:extLst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73697659"/>
      </p:ext>
    </p:extLst>
  </p:cSld>
  <p:clrMapOvr>
    <a:masterClrMapping/>
  </p:clrMapOvr>
  <p:hf sldNum="0"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5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6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26010" y="4829067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58154887"/>
      </p:ext>
    </p:extLst>
  </p:cSld>
  <p:clrMapOvr>
    <a:masterClrMapping/>
  </p:clrMapOvr>
  <p:hf sldNum="0" hdr="0" ftr="0" dt="0"/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96C11E"/>
                </a:solidFill>
              </a:defRPr>
            </a:lvl2pPr>
            <a:lvl3pPr>
              <a:defRPr sz="1100">
                <a:solidFill>
                  <a:srgbClr val="96C11E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05519282"/>
      </p:ext>
    </p:extLst>
  </p:cSld>
  <p:clrMapOvr>
    <a:masterClrMapping/>
  </p:clrMapOvr>
  <p:hf sldNum="0" hdr="0" ftr="0" dt="0"/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4" name="Google Shape;172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20579" y="4798165"/>
            <a:ext cx="199461" cy="2120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69092992"/>
      </p:ext>
    </p:extLst>
  </p:cSld>
  <p:clrMapOvr>
    <a:masterClrMapping/>
  </p:clrMapOvr>
  <p:hf sldNum="0" hdr="0" ft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96C11E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00A666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63773246"/>
      </p:ext>
    </p:extLst>
  </p:cSld>
  <p:clrMapOvr>
    <a:masterClrMapping/>
  </p:clrMapOvr>
  <p:hf sldNum="0" hdr="0" ftr="0" dt="0"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6728286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96C11E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670225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96C11E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6754320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8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8330757"/>
      </p:ext>
    </p:extLst>
  </p:cSld>
  <p:clrMapOvr>
    <a:masterClrMapping/>
  </p:clrMapOvr>
  <p:hf sldNum="0" hdr="0" ftr="0" dt="0"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  <p:sp>
        <p:nvSpPr>
          <p:cNvPr id="14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5" name="Marcador de número de diapositiva 5"/>
          <p:cNvSpPr txBox="1">
            <a:spLocks/>
          </p:cNvSpPr>
          <p:nvPr userDrawn="1"/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900" b="1" i="0" u="none" strike="noStrike" cap="none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70134065"/>
      </p:ext>
    </p:extLst>
  </p:cSld>
  <p:clrMapOvr>
    <a:masterClrMapping/>
  </p:clrMapOvr>
  <p:hf sldNum="0" hdr="0" ft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3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4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5" name="Imagen 1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0982116"/>
      </p:ext>
    </p:extLst>
  </p:cSld>
  <p:clrMapOvr>
    <a:masterClrMapping/>
  </p:clrMapOvr>
  <p:hf sldNum="0" hdr="0" ftr="0" dt="0"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64" y="0"/>
            <a:ext cx="916192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47718520"/>
      </p:ext>
    </p:extLst>
  </p:cSld>
  <p:clrMapOvr>
    <a:masterClrMapping/>
  </p:clrMapOvr>
  <p:hf sldNum="0" hdr="0" ftr="0" dt="0"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96C11E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96C11E"/>
                </a:solidFill>
              </a:rPr>
              <a:t>HAGA CLIC PARA MODIFICAR EL ESTILO DE TÍTULO DEL PATRÓN</a:t>
            </a:r>
          </a:p>
        </p:txBody>
      </p:sp>
      <p:pic>
        <p:nvPicPr>
          <p:cNvPr id="22" name="Google Shape;170;p12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68429" y="58204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23" name="Google Shape;171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97629" y="290404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4" name="Google Shape;172;p12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41229" y="87724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173;p12"/>
          <p:cNvSpPr/>
          <p:nvPr userDrawn="1"/>
        </p:nvSpPr>
        <p:spPr>
          <a:xfrm>
            <a:off x="3225304" y="4565690"/>
            <a:ext cx="120900" cy="119100"/>
          </a:xfrm>
          <a:prstGeom prst="rect">
            <a:avLst/>
          </a:prstGeom>
          <a:solidFill>
            <a:srgbClr val="95C1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00467421"/>
      </p:ext>
    </p:extLst>
  </p:cSld>
  <p:clrMapOvr>
    <a:masterClrMapping/>
  </p:clrMapOvr>
  <p:hf sldNum="0" hdr="0" ft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9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1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675114"/>
      </p:ext>
    </p:extLst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41552" y="405201"/>
            <a:ext cx="654919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408965" y="552821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08965" y="3484917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08965" y="1103724"/>
            <a:ext cx="833499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08965" y="2111363"/>
            <a:ext cx="833499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08965" y="3027820"/>
            <a:ext cx="833499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31207"/>
            <a:ext cx="1884996" cy="836056"/>
          </a:xfrm>
          <a:prstGeom prst="rect">
            <a:avLst/>
          </a:prstGeom>
        </p:spPr>
      </p:pic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77487560"/>
      </p:ext>
    </p:extLst>
  </p:cSld>
  <p:clrMapOvr>
    <a:masterClrMapping/>
  </p:clrMapOvr>
  <p:hf sldNum="0"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sp>
        <p:nvSpPr>
          <p:cNvPr id="12" name="Google Shape;188;p13"/>
          <p:cNvSpPr/>
          <p:nvPr userDrawn="1"/>
        </p:nvSpPr>
        <p:spPr>
          <a:xfrm>
            <a:off x="0" y="4788675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3" name="Imagen 1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336250"/>
      </p:ext>
    </p:extLst>
  </p:cSld>
  <p:clrMapOvr>
    <a:masterClrMapping/>
  </p:clrMapOvr>
  <p:hf sldNum="0" hdr="0" ftr="0" dt="0"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973997803"/>
      </p:ext>
    </p:extLst>
  </p:cSld>
  <p:clrMapOvr>
    <a:masterClrMapping/>
  </p:clrMapOvr>
  <p:hf sldNum="0" hdr="0" ft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3461299" y="3288926"/>
            <a:ext cx="4373853" cy="1558351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341789318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818" y="0"/>
            <a:ext cx="8904364" cy="5032353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  <p:sp>
        <p:nvSpPr>
          <p:cNvPr id="10" name="Marcador de fecha 3"/>
          <p:cNvSpPr>
            <a:spLocks noGrp="1"/>
          </p:cNvSpPr>
          <p:nvPr>
            <p:ph type="dt" sz="half" idx="2"/>
          </p:nvPr>
        </p:nvSpPr>
        <p:spPr>
          <a:xfrm>
            <a:off x="6808694" y="4644866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bg1"/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85238734"/>
      </p:ext>
    </p:extLst>
  </p:cSld>
  <p:clrMapOvr>
    <a:masterClrMapping/>
  </p:clrMapOvr>
  <p:hf sldNum="0" hdr="0" ftr="0" dt="0"/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ido ind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oogle Shape;96;p7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550350" y="95760"/>
            <a:ext cx="1226185" cy="3384428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Marcador de contenido 2"/>
          <p:cNvSpPr>
            <a:spLocks noGrp="1"/>
          </p:cNvSpPr>
          <p:nvPr>
            <p:ph idx="1" hasCustomPrompt="1"/>
          </p:nvPr>
        </p:nvSpPr>
        <p:spPr>
          <a:xfrm>
            <a:off x="312420" y="1467850"/>
            <a:ext cx="3390004" cy="3261314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E23200"/>
                </a:solidFill>
              </a:defRPr>
            </a:lvl2pPr>
            <a:lvl3pPr>
              <a:defRPr sz="1100">
                <a:solidFill>
                  <a:srgbClr val="E23200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contenido 2"/>
          <p:cNvSpPr>
            <a:spLocks noGrp="1"/>
          </p:cNvSpPr>
          <p:nvPr>
            <p:ph sz="half" idx="11" hasCustomPrompt="1"/>
          </p:nvPr>
        </p:nvSpPr>
        <p:spPr>
          <a:xfrm>
            <a:off x="4627245" y="1467851"/>
            <a:ext cx="4246693" cy="406670"/>
          </a:xfrm>
        </p:spPr>
        <p:txBody>
          <a:bodyPr/>
          <a:lstStyle>
            <a:lvl1pPr marL="0" indent="0">
              <a:buNone/>
              <a:defRPr lang="es-ES" b="1" dirty="0" smtClean="0"/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sz="half" idx="12"/>
          </p:nvPr>
        </p:nvSpPr>
        <p:spPr>
          <a:xfrm>
            <a:off x="4627245" y="1947911"/>
            <a:ext cx="4246693" cy="406670"/>
          </a:xfrm>
        </p:spPr>
        <p:txBody>
          <a:bodyPr/>
          <a:lstStyle>
            <a:lvl1pPr marL="0" indent="0">
              <a:buNone/>
              <a:defRPr lang="es-ES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1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627245" y="247085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contenido 2"/>
          <p:cNvSpPr>
            <a:spLocks noGrp="1"/>
          </p:cNvSpPr>
          <p:nvPr>
            <p:ph sz="half" idx="14"/>
          </p:nvPr>
        </p:nvSpPr>
        <p:spPr>
          <a:xfrm>
            <a:off x="4627245" y="2975522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3" name="Marcador de contenido 2"/>
          <p:cNvSpPr>
            <a:spLocks noGrp="1"/>
          </p:cNvSpPr>
          <p:nvPr>
            <p:ph sz="half" idx="15"/>
          </p:nvPr>
        </p:nvSpPr>
        <p:spPr>
          <a:xfrm>
            <a:off x="4627245" y="3536317"/>
            <a:ext cx="424669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263838"/>
      </p:ext>
    </p:extLst>
  </p:cSld>
  <p:clrMapOvr>
    <a:masterClrMapping/>
  </p:clrMapOvr>
  <p:hf sldNum="0" hdr="0" ft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9090" y="624840"/>
            <a:ext cx="8534848" cy="605075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9090" y="1503759"/>
            <a:ext cx="8534848" cy="3263504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06502" y="1080877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493789226"/>
      </p:ext>
    </p:extLst>
  </p:cSld>
  <p:clrMapOvr>
    <a:masterClrMapping/>
  </p:clrMapOvr>
  <p:hf sldNum="0" hdr="0" ftr="0" dt="0"/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83688" y="444711"/>
            <a:ext cx="7882136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17" name="Google Shape;205;p14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0117" y="628712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456392" y="3517241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456392" y="1136048"/>
            <a:ext cx="8195724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456392" y="2143687"/>
            <a:ext cx="8195724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456392" y="3060144"/>
            <a:ext cx="8195724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22" name="Imagen 2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94683408"/>
      </p:ext>
    </p:extLst>
  </p:cSld>
  <p:clrMapOvr>
    <a:masterClrMapping/>
  </p:clrMapOvr>
  <p:hf sldNum="0" hdr="0" ftr="0" dt="0"/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33722" y="444711"/>
            <a:ext cx="7132102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444121" y="3517241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444121" y="1136048"/>
            <a:ext cx="720799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444121" y="2143687"/>
            <a:ext cx="720799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444121" y="3060144"/>
            <a:ext cx="720799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63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2091765"/>
      </p:ext>
    </p:extLst>
  </p:cSld>
  <p:clrMapOvr>
    <a:masterClrMapping/>
  </p:clrMapOvr>
  <p:hf sldNum="0" hdr="0" ft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377564" y="444711"/>
            <a:ext cx="7188260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387366" y="3517241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387366" y="1136048"/>
            <a:ext cx="726475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387366" y="2143687"/>
            <a:ext cx="726475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387366" y="3060144"/>
            <a:ext cx="726475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3" name="Imagen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9320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6690087"/>
      </p:ext>
    </p:extLst>
  </p:cSld>
  <p:clrMapOvr>
    <a:masterClrMapping/>
  </p:clrMapOvr>
  <p:hf sldNum="0" hdr="0" ftr="0" dt="0"/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58518" y="444711"/>
            <a:ext cx="700730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70246" y="3517241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E23200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70246" y="1136048"/>
            <a:ext cx="7081870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70246" y="2143687"/>
            <a:ext cx="7081870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70246" y="3060144"/>
            <a:ext cx="7081870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2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9" name="Google Shape;235;p16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4471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7065217"/>
      </p:ext>
    </p:extLst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Imagen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8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445760"/>
      </p:ext>
    </p:extLst>
  </p:cSld>
  <p:clrMapOvr>
    <a:masterClrMapping/>
  </p:clrMapOvr>
  <p:hf sldNum="0" hdr="0" ftr="0" dt="0"/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4276752314"/>
      </p:ext>
    </p:extLst>
  </p:cSld>
  <p:clrMapOvr>
    <a:masterClrMapping/>
  </p:clrMapOvr>
  <p:hf sldNum="0" hdr="0" ft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8" name="Imagen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930343"/>
      </p:ext>
    </p:extLst>
  </p:cSld>
  <p:clrMapOvr>
    <a:masterClrMapping/>
  </p:clrMapOvr>
  <p:hf sldNum="0" hdr="0" ftr="0" dt="0"/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niveles de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5280" y="563160"/>
            <a:ext cx="8537590" cy="606861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10" name="Marcador de contenido 2"/>
          <p:cNvSpPr>
            <a:spLocks noGrp="1"/>
          </p:cNvSpPr>
          <p:nvPr>
            <p:ph idx="13" hasCustomPrompt="1"/>
          </p:nvPr>
        </p:nvSpPr>
        <p:spPr>
          <a:xfrm>
            <a:off x="335280" y="1341120"/>
            <a:ext cx="8537848" cy="3437739"/>
          </a:xfrm>
        </p:spPr>
        <p:txBody>
          <a:bodyPr/>
          <a:lstStyle>
            <a:lvl1pPr>
              <a:defRPr sz="1200" b="1">
                <a:latin typeface="Montserrat" panose="00000500000000000000" pitchFamily="2" charset="0"/>
              </a:defRPr>
            </a:lvl1pPr>
            <a:lvl2pPr>
              <a:defRPr sz="1200" b="1">
                <a:solidFill>
                  <a:srgbClr val="00A666"/>
                </a:solidFill>
              </a:defRPr>
            </a:lvl2pPr>
            <a:lvl3pPr>
              <a:defRPr sz="1100">
                <a:solidFill>
                  <a:srgbClr val="00A666"/>
                </a:solidFill>
              </a:defRPr>
            </a:lvl3pPr>
            <a:lvl4pPr>
              <a:defRPr sz="11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>
              <a:defRPr sz="1050" b="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13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96C11E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1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Google Shape;172;p12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29530" y="91433"/>
            <a:ext cx="199461" cy="21204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2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771596349"/>
      </p:ext>
    </p:extLst>
  </p:cSld>
  <p:clrMapOvr>
    <a:masterClrMapping/>
  </p:clrMapOvr>
  <p:hf sldNum="0" hdr="0" ftr="0" dt="0"/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20040" y="816173"/>
            <a:ext cx="4194810" cy="1006316"/>
          </a:xfrm>
        </p:spPr>
        <p:txBody>
          <a:bodyPr>
            <a:normAutofit/>
          </a:bodyPr>
          <a:lstStyle>
            <a:lvl1pPr>
              <a:defRPr sz="1600" b="1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320040" y="1889759"/>
            <a:ext cx="4194810" cy="2567703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29150" y="816172"/>
            <a:ext cx="4514850" cy="3641289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endParaRPr lang="es-ES" dirty="0"/>
          </a:p>
        </p:txBody>
      </p:sp>
      <p:sp>
        <p:nvSpPr>
          <p:cNvPr id="8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9" name="Imagen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7595708"/>
      </p:ext>
    </p:extLst>
  </p:cSld>
  <p:clrMapOvr>
    <a:masterClrMapping/>
  </p:clrMapOvr>
  <p:hf sldNum="0" hdr="0" ftr="0" dt="0"/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2444" y="273844"/>
            <a:ext cx="8601494" cy="994172"/>
          </a:xfrm>
        </p:spPr>
        <p:txBody>
          <a:bodyPr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2443" y="1349080"/>
            <a:ext cx="4223917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272443" y="2099447"/>
            <a:ext cx="4223917" cy="2428638"/>
          </a:xfrm>
        </p:spPr>
        <p:txBody>
          <a:bodyPr/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219" y="1349080"/>
            <a:ext cx="4244719" cy="617934"/>
          </a:xfrm>
        </p:spPr>
        <p:txBody>
          <a:bodyPr anchor="b"/>
          <a:lstStyle>
            <a:lvl1pPr marL="0" indent="0">
              <a:buNone/>
              <a:defRPr sz="1800" b="1">
                <a:solidFill>
                  <a:srgbClr val="E23200"/>
                </a:solidFill>
              </a:defRPr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219" y="2099447"/>
            <a:ext cx="4244719" cy="24286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4578399"/>
      </p:ext>
    </p:extLst>
  </p:cSld>
  <p:clrMapOvr>
    <a:masterClrMapping/>
  </p:clrMapOvr>
  <p:hf sldNum="0" hdr="0" ftr="0" dt="0"/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87064" y="640080"/>
            <a:ext cx="7053394" cy="396240"/>
          </a:xfrm>
        </p:spPr>
        <p:txBody>
          <a:bodyPr anchor="b">
            <a:normAutofit/>
          </a:bodyPr>
          <a:lstStyle>
            <a:lvl1pPr>
              <a:defRPr sz="1800" b="1">
                <a:solidFill>
                  <a:srgbClr val="E51C73"/>
                </a:solidFill>
                <a:latin typeface="Montserrat Medium" panose="000006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813097" y="1756413"/>
            <a:ext cx="7026103" cy="2503121"/>
          </a:xfrm>
        </p:spPr>
        <p:txBody>
          <a:bodyPr/>
          <a:lstStyle>
            <a:lvl1pPr>
              <a:defRPr sz="1600"/>
            </a:lvl1pPr>
            <a:lvl2pPr>
              <a:defRPr sz="1400"/>
            </a:lvl2pPr>
            <a:lvl3pPr>
              <a:defRPr sz="1200"/>
            </a:lvl3pPr>
            <a:lvl4pPr>
              <a:defRPr sz="1100"/>
            </a:lvl4pPr>
            <a:lvl5pPr>
              <a:defRPr sz="1050" b="1">
                <a:solidFill>
                  <a:srgbClr val="E51C73"/>
                </a:solidFill>
              </a:defRPr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84504" y="1093471"/>
            <a:ext cx="7080686" cy="521969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pic>
        <p:nvPicPr>
          <p:cNvPr id="9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24527" y="342900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2" name="Imagen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3901613"/>
      </p:ext>
    </p:extLst>
  </p:cSld>
  <p:clrMapOvr>
    <a:masterClrMapping/>
  </p:clrMapOvr>
  <p:hf sldNum="0" hdr="0" ftr="0" dt="0"/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518160" y="798610"/>
            <a:ext cx="3528060" cy="524352"/>
          </a:xfrm>
        </p:spPr>
        <p:txBody>
          <a:bodyPr anchor="t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4169331" y="798611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518160" y="1399162"/>
            <a:ext cx="3528060" cy="306062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628460"/>
      </p:ext>
    </p:extLst>
  </p:cSld>
  <p:clrMapOvr>
    <a:masterClrMapping/>
  </p:clrMapOvr>
  <p:hf sldNum="0" hdr="0" ftr="0" dt="0"/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8650" y="2216944"/>
            <a:ext cx="7886700" cy="994172"/>
          </a:xfrm>
        </p:spPr>
        <p:txBody>
          <a:bodyPr/>
          <a:lstStyle>
            <a:lvl1pPr>
              <a:defRPr b="1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7" name="Marcador de fecha 3"/>
          <p:cNvSpPr>
            <a:spLocks noGrp="1"/>
          </p:cNvSpPr>
          <p:nvPr>
            <p:ph type="dt" sz="half" idx="20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8841141"/>
      </p:ext>
    </p:extLst>
  </p:cSld>
  <p:clrMapOvr>
    <a:masterClrMapping/>
  </p:clrMapOvr>
  <p:hf sldNum="0" hdr="0" ftr="0" dt="0"/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68941" y="1282304"/>
            <a:ext cx="8596594" cy="2139553"/>
          </a:xfrm>
        </p:spPr>
        <p:txBody>
          <a:bodyPr anchor="b">
            <a:normAutofit/>
          </a:bodyPr>
          <a:lstStyle>
            <a:lvl1pPr>
              <a:defRPr sz="4000" b="1"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68941" y="3442098"/>
            <a:ext cx="8596594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2166430"/>
      </p:ext>
    </p:extLst>
  </p:cSld>
  <p:clrMapOvr>
    <a:masterClrMapping/>
  </p:clrMapOvr>
  <p:hf sldNum="0" hdr="0" ftr="0" dt="0"/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 fondo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3588526" y="2811780"/>
            <a:ext cx="3498074" cy="610077"/>
          </a:xfrm>
        </p:spPr>
        <p:txBody>
          <a:bodyPr anchor="b">
            <a:normAutofit/>
          </a:bodyPr>
          <a:lstStyle>
            <a:lvl1pPr>
              <a:defRPr sz="1400" b="1">
                <a:solidFill>
                  <a:srgbClr val="E23200"/>
                </a:solidFill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3588526" y="3442098"/>
            <a:ext cx="3498074" cy="1125140"/>
          </a:xfrm>
        </p:spPr>
        <p:txBody>
          <a:bodyPr/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1"/>
            <a:r>
              <a:rPr lang="es-ES" dirty="0"/>
              <a:t>Haga clic para modificar el estilo de texto del patrón</a:t>
            </a:r>
          </a:p>
        </p:txBody>
      </p:sp>
      <p:sp>
        <p:nvSpPr>
          <p:cNvPr id="14" name="Título 1"/>
          <p:cNvSpPr txBox="1">
            <a:spLocks/>
          </p:cNvSpPr>
          <p:nvPr userDrawn="1"/>
        </p:nvSpPr>
        <p:spPr>
          <a:xfrm>
            <a:off x="3588526" y="2397537"/>
            <a:ext cx="3498074" cy="414244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92500" lnSpcReduction="10000"/>
          </a:bodyPr>
          <a:lstStyle>
            <a:lvl1pPr algn="l" defTabSz="6858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1400" b="1" kern="1200">
                <a:solidFill>
                  <a:srgbClr val="00A666"/>
                </a:solidFill>
                <a:latin typeface="Montserrat" panose="00000500000000000000" pitchFamily="2" charset="0"/>
                <a:ea typeface="+mj-ea"/>
                <a:cs typeface="+mj-cs"/>
              </a:defRPr>
            </a:lvl1pPr>
          </a:lstStyle>
          <a:p>
            <a:pPr>
              <a:buClrTx/>
              <a:buFontTx/>
            </a:pPr>
            <a:r>
              <a:rPr lang="es-ES" b="0" dirty="0">
                <a:solidFill>
                  <a:srgbClr val="E23200"/>
                </a:solidFill>
              </a:rPr>
              <a:t>HAGA CLIC PARA MODIFICAR EL ESTILO DE TÍTULO DEL PATRÓN</a:t>
            </a:r>
          </a:p>
        </p:txBody>
      </p:sp>
      <p:pic>
        <p:nvPicPr>
          <p:cNvPr id="13" name="Google Shape;156;p11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558000" y="565200"/>
            <a:ext cx="2656798" cy="3985198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Google Shape;157;p11"/>
          <p:cNvPicPr preferRelativeResize="0"/>
          <p:nvPr userDrawn="1"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7200" y="2887200"/>
            <a:ext cx="1692001" cy="892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" name="Google Shape;158;p11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30800" y="860400"/>
            <a:ext cx="399600" cy="424800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59;p11"/>
          <p:cNvSpPr/>
          <p:nvPr userDrawn="1"/>
        </p:nvSpPr>
        <p:spPr>
          <a:xfrm>
            <a:off x="3214875" y="4548850"/>
            <a:ext cx="120900" cy="119100"/>
          </a:xfrm>
          <a:prstGeom prst="rect">
            <a:avLst/>
          </a:prstGeom>
          <a:solidFill>
            <a:srgbClr val="E51B7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461202675"/>
      </p:ext>
    </p:extLst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ítulo y objetos sin marcado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122505" y="682674"/>
            <a:ext cx="7751433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122505" y="3762390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122505" y="2388836"/>
            <a:ext cx="7751433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122505" y="3305293"/>
            <a:ext cx="7751433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5" name="Imagen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97237"/>
            <a:ext cx="1076325" cy="4048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28784"/>
      </p:ext>
    </p:extLst>
  </p:cSld>
  <p:clrMapOvr>
    <a:masterClrMapping/>
  </p:clrMapOvr>
  <p:hf sldNum="0" hdr="0" ftr="0" dt="0"/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16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7" name="Imagen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4792276"/>
      </p:ext>
    </p:extLst>
  </p:cSld>
  <p:clrMapOvr>
    <a:masterClrMapping/>
  </p:clrMapOvr>
  <p:hf sldNum="0" hdr="0" ftr="0" dt="0"/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2330263" cy="4358879"/>
          </a:xfrm>
        </p:spPr>
        <p:txBody>
          <a:bodyPr vert="eaVert"/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9" name="Marcador de fecha 3"/>
          <p:cNvSpPr>
            <a:spLocks noGrp="1"/>
          </p:cNvSpPr>
          <p:nvPr>
            <p:ph type="dt" sz="half" idx="20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pic>
        <p:nvPicPr>
          <p:cNvPr id="10" name="Imagen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5"/>
            <a:ext cx="1884996" cy="836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7275232"/>
      </p:ext>
    </p:extLst>
  </p:cSld>
  <p:clrMapOvr>
    <a:masterClrMapping/>
  </p:clrMapOvr>
  <p:hf sldNum="0" hdr="0" ftr="0" dt="0"/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>
          <a:xfrm>
            <a:off x="6953250" y="126683"/>
            <a:ext cx="2057400" cy="273844"/>
          </a:xfrm>
        </p:spPr>
        <p:txBody>
          <a:bodyPr/>
          <a:lstStyle>
            <a:lvl1pPr algn="r">
              <a:defRPr sz="800" b="1"/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860378"/>
      </p:ext>
    </p:extLst>
  </p:cSld>
  <p:clrMapOvr>
    <a:masterClrMapping/>
  </p:clrMapOvr>
  <p:hf sldNum="0" hdr="0" ftr="0" dt="0"/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ver" preserve="1" userDrawn="1">
  <p:cSld name="Cover">
    <p:bg>
      <p:bgPr>
        <a:solidFill>
          <a:schemeClr val="bg1"/>
        </a:solidFill>
        <a:effectLst/>
      </p:bgPr>
    </p:bg>
    <p:spTree>
      <p:nvGrpSpPr>
        <p:cNvPr id="1" name="Shape 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9143998" cy="5143500"/>
          </a:xfrm>
          <a:prstGeom prst="rect">
            <a:avLst/>
          </a:prstGeom>
        </p:spPr>
      </p:pic>
      <p:sp>
        <p:nvSpPr>
          <p:cNvPr id="3" name="Marcador de contenido 2"/>
          <p:cNvSpPr>
            <a:spLocks noGrp="1"/>
          </p:cNvSpPr>
          <p:nvPr>
            <p:ph sz="half" idx="16"/>
          </p:nvPr>
        </p:nvSpPr>
        <p:spPr>
          <a:xfrm>
            <a:off x="655347" y="1504950"/>
            <a:ext cx="3271195" cy="1722344"/>
          </a:xfrm>
        </p:spPr>
        <p:txBody>
          <a:bodyPr>
            <a:noAutofit/>
          </a:bodyPr>
          <a:lstStyle>
            <a:lvl1pPr marL="0" indent="0">
              <a:buNone/>
              <a:defRPr lang="es-ES" sz="1600" b="1" dirty="0" smtClean="0">
                <a:solidFill>
                  <a:schemeClr val="bg1">
                    <a:lumMod val="95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2796210387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89" y="0"/>
            <a:ext cx="8919544" cy="5029200"/>
          </a:xfrm>
          <a:prstGeom prst="rect">
            <a:avLst/>
          </a:prstGeom>
        </p:spPr>
      </p:pic>
      <p:sp>
        <p:nvSpPr>
          <p:cNvPr id="8" name="Título 1"/>
          <p:cNvSpPr>
            <a:spLocks noGrp="1"/>
          </p:cNvSpPr>
          <p:nvPr>
            <p:ph type="ctrTitle" hasCustomPrompt="1"/>
          </p:nvPr>
        </p:nvSpPr>
        <p:spPr>
          <a:xfrm>
            <a:off x="277906" y="1474232"/>
            <a:ext cx="8588188" cy="1790700"/>
          </a:xfrm>
        </p:spPr>
        <p:txBody>
          <a:bodyPr anchor="b">
            <a:normAutofit/>
          </a:bodyPr>
          <a:lstStyle>
            <a:lvl1pPr algn="l">
              <a:defRPr sz="36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9" name="Subtítulo 2"/>
          <p:cNvSpPr>
            <a:spLocks noGrp="1"/>
          </p:cNvSpPr>
          <p:nvPr>
            <p:ph type="subTitle" idx="1"/>
          </p:nvPr>
        </p:nvSpPr>
        <p:spPr>
          <a:xfrm>
            <a:off x="277906" y="3333988"/>
            <a:ext cx="8588188" cy="1241822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 dirty="0"/>
              <a:t>Haga clic para modificar el estilo de subtítulo del patrón</a:t>
            </a:r>
          </a:p>
        </p:txBody>
      </p:sp>
    </p:spTree>
    <p:extLst>
      <p:ext uri="{BB962C8B-B14F-4D97-AF65-F5344CB8AC3E}">
        <p14:creationId xmlns:p14="http://schemas.microsoft.com/office/powerpoint/2010/main" val="461504583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7802" y="274638"/>
            <a:ext cx="6717547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797802" y="1370013"/>
            <a:ext cx="6717547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71525"/>
            <a:ext cx="1524000" cy="38671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2349593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23888" y="1282700"/>
            <a:ext cx="7886700" cy="2139950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3888" y="3441700"/>
            <a:ext cx="7886700" cy="112553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1913" y="789486"/>
            <a:ext cx="4638675" cy="2057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68793230"/>
      </p:ext>
    </p:extLst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62865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370013"/>
            <a:ext cx="3867150" cy="3262312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96080305"/>
      </p:ext>
    </p:extLst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274638"/>
            <a:ext cx="7886700" cy="993775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30238" y="1260475"/>
            <a:ext cx="3868737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630238" y="1879600"/>
            <a:ext cx="3868737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29150" y="1260475"/>
            <a:ext cx="3887788" cy="6191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29150" y="1879600"/>
            <a:ext cx="3887788" cy="2762250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089374109"/>
      </p:ext>
    </p:extLst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8687401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estra gradacion ELIMIN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526583" y="405201"/>
            <a:ext cx="7347355" cy="605075"/>
          </a:xfrm>
        </p:spPr>
        <p:txBody>
          <a:bodyPr>
            <a:normAutofit/>
          </a:bodyPr>
          <a:lstStyle>
            <a:lvl1pPr>
              <a:defRPr sz="14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8" name="Marcador de contenido 2"/>
          <p:cNvSpPr>
            <a:spLocks noGrp="1"/>
          </p:cNvSpPr>
          <p:nvPr>
            <p:ph sz="half" idx="13" hasCustomPrompt="1"/>
          </p:nvPr>
        </p:nvSpPr>
        <p:spPr>
          <a:xfrm>
            <a:off x="1526583" y="3484917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rgbClr val="00A666"/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19" name="Marcador de contenido 2"/>
          <p:cNvSpPr>
            <a:spLocks noGrp="1"/>
          </p:cNvSpPr>
          <p:nvPr>
            <p:ph sz="half" idx="14"/>
          </p:nvPr>
        </p:nvSpPr>
        <p:spPr>
          <a:xfrm>
            <a:off x="1526583" y="1103724"/>
            <a:ext cx="7347355" cy="931748"/>
          </a:xfrm>
        </p:spPr>
        <p:txBody>
          <a:bodyPr>
            <a:noAutofit/>
          </a:bodyPr>
          <a:lstStyle>
            <a:lvl1pPr marL="0" indent="0">
              <a:buNone/>
              <a:defRPr lang="es-ES" sz="110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0" name="Marcador de contenido 2"/>
          <p:cNvSpPr>
            <a:spLocks noGrp="1"/>
          </p:cNvSpPr>
          <p:nvPr>
            <p:ph sz="half" idx="15"/>
          </p:nvPr>
        </p:nvSpPr>
        <p:spPr>
          <a:xfrm>
            <a:off x="1526583" y="2111363"/>
            <a:ext cx="7347355" cy="840566"/>
          </a:xfrm>
        </p:spPr>
        <p:txBody>
          <a:bodyPr>
            <a:noAutofit/>
          </a:bodyPr>
          <a:lstStyle>
            <a:lvl1pPr marL="0" indent="0">
              <a:buNone/>
              <a:defRPr lang="es-ES" sz="1050" b="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" panose="000005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21" name="Marcador de contenido 2"/>
          <p:cNvSpPr>
            <a:spLocks noGrp="1"/>
          </p:cNvSpPr>
          <p:nvPr>
            <p:ph sz="half" idx="16"/>
          </p:nvPr>
        </p:nvSpPr>
        <p:spPr>
          <a:xfrm>
            <a:off x="1526583" y="3027820"/>
            <a:ext cx="7347355" cy="406670"/>
          </a:xfrm>
        </p:spPr>
        <p:txBody>
          <a:bodyPr>
            <a:noAutofit/>
          </a:bodyPr>
          <a:lstStyle>
            <a:lvl1pPr marL="0" indent="0">
              <a:buNone/>
              <a:defRPr lang="es-ES" sz="11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5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6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11" name="Google Shape;203;p14"/>
          <p:cNvPicPr preferRelativeResize="0"/>
          <p:nvPr userDrawn="1"/>
        </p:nvPicPr>
        <p:blipFill rotWithShape="1">
          <a:blip r:embed="rId2">
            <a:alphaModFix/>
          </a:blip>
          <a:srcRect l="22487"/>
          <a:stretch/>
        </p:blipFill>
        <p:spPr>
          <a:xfrm>
            <a:off x="0" y="405201"/>
            <a:ext cx="1383221" cy="37793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2961981"/>
      </p:ext>
    </p:extLst>
  </p:cSld>
  <p:clrMapOvr>
    <a:masterClrMapping/>
  </p:clrMapOvr>
  <p:hf sldNum="0" hdr="0" ftr="0" dt="0"/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231378675"/>
      </p:ext>
    </p:extLst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63341690"/>
      </p:ext>
    </p:extLst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0238" y="342900"/>
            <a:ext cx="2949575" cy="120015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3887788" y="741363"/>
            <a:ext cx="4629150" cy="36544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 dirty="0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630238" y="1543050"/>
            <a:ext cx="2949575" cy="28590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127957345"/>
      </p:ext>
    </p:extLst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3307914"/>
      </p:ext>
    </p:extLst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543675" y="274638"/>
            <a:ext cx="1971675" cy="435768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628650" y="274638"/>
            <a:ext cx="5762625" cy="435768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974A03-90E8-4E4C-8DC9-FE3701CFB90E}" type="datetimeFigureOut">
              <a:rPr lang="es-ES" smtClean="0"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BDCC6D-5F3A-40B0-8349-00902C7E8B96}" type="slidenum">
              <a:rPr lang="es-ES" smtClean="0"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6248729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os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31470" y="588332"/>
            <a:ext cx="8454401" cy="406956"/>
          </a:xfrm>
        </p:spPr>
        <p:txBody>
          <a:bodyPr>
            <a:normAutofit/>
          </a:bodyPr>
          <a:lstStyle>
            <a:lvl1pPr>
              <a:defRPr sz="1800" b="1"/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31470" y="1080564"/>
            <a:ext cx="4194810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7" name="Google Shape;188;p13"/>
          <p:cNvSpPr/>
          <p:nvPr userDrawn="1"/>
        </p:nvSpPr>
        <p:spPr>
          <a:xfrm>
            <a:off x="0" y="4873367"/>
            <a:ext cx="134100" cy="116700"/>
          </a:xfrm>
          <a:prstGeom prst="rect">
            <a:avLst/>
          </a:prstGeom>
          <a:solidFill>
            <a:srgbClr val="00A6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98882" y="67360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Marcador de contenido 2"/>
          <p:cNvSpPr>
            <a:spLocks noGrp="1"/>
          </p:cNvSpPr>
          <p:nvPr>
            <p:ph idx="13"/>
          </p:nvPr>
        </p:nvSpPr>
        <p:spPr>
          <a:xfrm>
            <a:off x="4762500" y="1080564"/>
            <a:ext cx="4111438" cy="3521915"/>
          </a:xfrm>
        </p:spPr>
        <p:txBody>
          <a:bodyPr/>
          <a:lstStyle/>
          <a:p>
            <a:pPr lvl="0"/>
            <a:r>
              <a:rPr lang="es-MX"/>
              <a:t>Haga clic para modificar los estilos de texto del patrón</a:t>
            </a:r>
          </a:p>
          <a:p>
            <a:pPr lvl="1"/>
            <a:r>
              <a:rPr lang="es-MX"/>
              <a:t>Segundo nivel</a:t>
            </a:r>
          </a:p>
          <a:p>
            <a:pPr lvl="2"/>
            <a:r>
              <a:rPr lang="es-MX"/>
              <a:t>Tercer nivel</a:t>
            </a:r>
          </a:p>
          <a:p>
            <a:pPr lvl="3"/>
            <a:r>
              <a:rPr lang="es-MX"/>
              <a:t>Cuarto nivel</a:t>
            </a:r>
          </a:p>
          <a:p>
            <a:pPr lvl="4"/>
            <a:r>
              <a:rPr lang="es-MX"/>
              <a:t>Quinto nivel</a:t>
            </a:r>
            <a:endParaRPr lang="es-ES" dirty="0"/>
          </a:p>
        </p:txBody>
      </p:sp>
      <p:sp>
        <p:nvSpPr>
          <p:cNvPr id="11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4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38091415"/>
      </p:ext>
    </p:extLst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atro Column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9381" y="1081870"/>
            <a:ext cx="1729797" cy="1072828"/>
          </a:xfrm>
        </p:spPr>
        <p:txBody>
          <a:bodyPr anchor="t">
            <a:normAutofit/>
          </a:bodyPr>
          <a:lstStyle>
            <a:lvl1pPr algn="r">
              <a:defRPr sz="1200" b="1">
                <a:solidFill>
                  <a:srgbClr val="00A666"/>
                </a:solidFill>
              </a:defRPr>
            </a:lvl1pPr>
          </a:lstStyle>
          <a:p>
            <a:r>
              <a:rPr lang="es-MX"/>
              <a:t>Haz clic para modificar el estilo de título del patrón</a:t>
            </a:r>
            <a:endParaRPr lang="es-ES" dirty="0"/>
          </a:p>
        </p:txBody>
      </p:sp>
      <p:pic>
        <p:nvPicPr>
          <p:cNvPr id="8" name="Google Shape;189;p13"/>
          <p:cNvPicPr preferRelativeResize="0"/>
          <p:nvPr userDrawn="1"/>
        </p:nvPicPr>
        <p:blipFill>
          <a:blip r:embed="rId2">
            <a:alphaModFix/>
          </a:blip>
          <a:stretch>
            <a:fillRect/>
          </a:stretch>
        </p:blipFill>
        <p:spPr>
          <a:xfrm>
            <a:off x="389382" y="650749"/>
            <a:ext cx="265175" cy="237075"/>
          </a:xfrm>
          <a:prstGeom prst="rect">
            <a:avLst/>
          </a:prstGeom>
          <a:noFill/>
          <a:ln>
            <a:noFill/>
          </a:ln>
        </p:spPr>
      </p:pic>
      <p:sp>
        <p:nvSpPr>
          <p:cNvPr id="32" name="Marcador de texto 3"/>
          <p:cNvSpPr>
            <a:spLocks noGrp="1"/>
          </p:cNvSpPr>
          <p:nvPr>
            <p:ph type="body" sz="half" idx="2"/>
          </p:nvPr>
        </p:nvSpPr>
        <p:spPr>
          <a:xfrm>
            <a:off x="2247471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3" name="Marcador de texto 3"/>
          <p:cNvSpPr>
            <a:spLocks noGrp="1"/>
          </p:cNvSpPr>
          <p:nvPr>
            <p:ph type="body" sz="half" idx="16"/>
          </p:nvPr>
        </p:nvSpPr>
        <p:spPr>
          <a:xfrm>
            <a:off x="4526847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4" name="Marcador de texto 3"/>
          <p:cNvSpPr>
            <a:spLocks noGrp="1"/>
          </p:cNvSpPr>
          <p:nvPr>
            <p:ph type="body" sz="half" idx="17"/>
          </p:nvPr>
        </p:nvSpPr>
        <p:spPr>
          <a:xfrm>
            <a:off x="6806223" y="1383582"/>
            <a:ext cx="2151085" cy="3060621"/>
          </a:xfrm>
        </p:spPr>
        <p:txBody>
          <a:bodyPr>
            <a:normAutofit/>
          </a:bodyPr>
          <a:lstStyle>
            <a:lvl1pPr marL="0" indent="0">
              <a:buNone/>
              <a:defRPr sz="11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5" name="Marcador de contenido 2"/>
          <p:cNvSpPr>
            <a:spLocks noGrp="1"/>
          </p:cNvSpPr>
          <p:nvPr>
            <p:ph sz="half" idx="14"/>
          </p:nvPr>
        </p:nvSpPr>
        <p:spPr>
          <a:xfrm>
            <a:off x="2247469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6" name="Marcador de contenido 2"/>
          <p:cNvSpPr>
            <a:spLocks noGrp="1"/>
          </p:cNvSpPr>
          <p:nvPr>
            <p:ph sz="half" idx="18"/>
          </p:nvPr>
        </p:nvSpPr>
        <p:spPr>
          <a:xfrm>
            <a:off x="4526845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37" name="Marcador de contenido 2"/>
          <p:cNvSpPr>
            <a:spLocks noGrp="1"/>
          </p:cNvSpPr>
          <p:nvPr>
            <p:ph sz="half" idx="19"/>
          </p:nvPr>
        </p:nvSpPr>
        <p:spPr>
          <a:xfrm>
            <a:off x="6806221" y="1081870"/>
            <a:ext cx="2151087" cy="301712"/>
          </a:xfrm>
        </p:spPr>
        <p:txBody>
          <a:bodyPr>
            <a:noAutofit/>
          </a:bodyPr>
          <a:lstStyle>
            <a:lvl1pPr marL="0" indent="0">
              <a:buNone/>
              <a:defRPr lang="es-ES" sz="1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Montserrat Medium" panose="00000600000000000000" pitchFamily="2" charset="0"/>
              </a:defRPr>
            </a:lvl1pPr>
            <a:lvl2pPr>
              <a:defRPr lang="es-ES" dirty="0" smtClean="0"/>
            </a:lvl2pPr>
            <a:lvl3pPr>
              <a:defRPr lang="es-ES" dirty="0" smtClean="0"/>
            </a:lvl3pPr>
            <a:lvl4pPr>
              <a:defRPr lang="es-ES" dirty="0" smtClean="0"/>
            </a:lvl4pPr>
            <a:lvl5pPr>
              <a:defRPr lang="es-ES" dirty="0"/>
            </a:lvl5pPr>
          </a:lstStyle>
          <a:p>
            <a:pPr lvl="0"/>
            <a:r>
              <a:rPr lang="es-MX"/>
              <a:t>Haga clic para modificar los estilos de texto del patrón</a:t>
            </a:r>
          </a:p>
        </p:txBody>
      </p:sp>
      <p:sp>
        <p:nvSpPr>
          <p:cNvPr id="17" name="Marcador de fecha 3"/>
          <p:cNvSpPr>
            <a:spLocks noGrp="1"/>
          </p:cNvSpPr>
          <p:nvPr>
            <p:ph type="dt" sz="half" idx="20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18" name="Marcador de número de diapositiva 5"/>
          <p:cNvSpPr>
            <a:spLocks noGrp="1"/>
          </p:cNvSpPr>
          <p:nvPr>
            <p:ph type="sldNum" sz="quarter" idx="21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  <p:pic>
        <p:nvPicPr>
          <p:cNvPr id="20" name="Imagen 1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307444"/>
            <a:ext cx="1884996" cy="836055"/>
          </a:xfrm>
          <a:prstGeom prst="rect">
            <a:avLst/>
          </a:prstGeom>
        </p:spPr>
      </p:pic>
      <p:pic>
        <p:nvPicPr>
          <p:cNvPr id="21" name="Google Shape;129;p9"/>
          <p:cNvPicPr preferRelativeResize="0"/>
          <p:nvPr userDrawn="1"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655361" y="331354"/>
            <a:ext cx="301947" cy="32241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81313673"/>
      </p:ext>
    </p:extLst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18" Type="http://schemas.openxmlformats.org/officeDocument/2006/relationships/slideLayout" Target="../slideLayouts/slideLayout39.xml"/><Relationship Id="rId3" Type="http://schemas.openxmlformats.org/officeDocument/2006/relationships/slideLayout" Target="../slideLayouts/slideLayout24.xml"/><Relationship Id="rId21" Type="http://schemas.openxmlformats.org/officeDocument/2006/relationships/slideLayout" Target="../slideLayouts/slideLayout42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slideLayout" Target="../slideLayouts/slideLayout38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2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19" Type="http://schemas.openxmlformats.org/officeDocument/2006/relationships/slideLayout" Target="../slideLayouts/slideLayout40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Relationship Id="rId22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0.xml"/><Relationship Id="rId13" Type="http://schemas.openxmlformats.org/officeDocument/2006/relationships/slideLayout" Target="../slideLayouts/slideLayout55.xml"/><Relationship Id="rId18" Type="http://schemas.openxmlformats.org/officeDocument/2006/relationships/slideLayout" Target="../slideLayouts/slideLayout60.xml"/><Relationship Id="rId3" Type="http://schemas.openxmlformats.org/officeDocument/2006/relationships/slideLayout" Target="../slideLayouts/slideLayout45.xml"/><Relationship Id="rId21" Type="http://schemas.openxmlformats.org/officeDocument/2006/relationships/slideLayout" Target="../slideLayouts/slideLayout63.xml"/><Relationship Id="rId7" Type="http://schemas.openxmlformats.org/officeDocument/2006/relationships/slideLayout" Target="../slideLayouts/slideLayout49.xml"/><Relationship Id="rId12" Type="http://schemas.openxmlformats.org/officeDocument/2006/relationships/slideLayout" Target="../slideLayouts/slideLayout54.xml"/><Relationship Id="rId17" Type="http://schemas.openxmlformats.org/officeDocument/2006/relationships/slideLayout" Target="../slideLayouts/slideLayout59.xml"/><Relationship Id="rId2" Type="http://schemas.openxmlformats.org/officeDocument/2006/relationships/slideLayout" Target="../slideLayouts/slideLayout44.xml"/><Relationship Id="rId16" Type="http://schemas.openxmlformats.org/officeDocument/2006/relationships/slideLayout" Target="../slideLayouts/slideLayout58.xml"/><Relationship Id="rId20" Type="http://schemas.openxmlformats.org/officeDocument/2006/relationships/slideLayout" Target="../slideLayouts/slideLayout62.xml"/><Relationship Id="rId1" Type="http://schemas.openxmlformats.org/officeDocument/2006/relationships/slideLayout" Target="../slideLayouts/slideLayout43.xml"/><Relationship Id="rId6" Type="http://schemas.openxmlformats.org/officeDocument/2006/relationships/slideLayout" Target="../slideLayouts/slideLayout48.xml"/><Relationship Id="rId11" Type="http://schemas.openxmlformats.org/officeDocument/2006/relationships/slideLayout" Target="../slideLayouts/slideLayout53.xml"/><Relationship Id="rId5" Type="http://schemas.openxmlformats.org/officeDocument/2006/relationships/slideLayout" Target="../slideLayouts/slideLayout47.xml"/><Relationship Id="rId15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52.xml"/><Relationship Id="rId19" Type="http://schemas.openxmlformats.org/officeDocument/2006/relationships/slideLayout" Target="../slideLayouts/slideLayout61.xml"/><Relationship Id="rId4" Type="http://schemas.openxmlformats.org/officeDocument/2006/relationships/slideLayout" Target="../slideLayouts/slideLayout46.xml"/><Relationship Id="rId9" Type="http://schemas.openxmlformats.org/officeDocument/2006/relationships/slideLayout" Target="../slideLayouts/slideLayout51.xml"/><Relationship Id="rId14" Type="http://schemas.openxmlformats.org/officeDocument/2006/relationships/slideLayout" Target="../slideLayouts/slideLayout56.xml"/><Relationship Id="rId22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1.xml"/><Relationship Id="rId3" Type="http://schemas.openxmlformats.org/officeDocument/2006/relationships/slideLayout" Target="../slideLayouts/slideLayout66.xml"/><Relationship Id="rId7" Type="http://schemas.openxmlformats.org/officeDocument/2006/relationships/slideLayout" Target="../slideLayouts/slideLayout7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65.xml"/><Relationship Id="rId1" Type="http://schemas.openxmlformats.org/officeDocument/2006/relationships/slideLayout" Target="../slideLayouts/slideLayout64.xml"/><Relationship Id="rId6" Type="http://schemas.openxmlformats.org/officeDocument/2006/relationships/slideLayout" Target="../slideLayouts/slideLayout69.xml"/><Relationship Id="rId11" Type="http://schemas.openxmlformats.org/officeDocument/2006/relationships/slideLayout" Target="../slideLayouts/slideLayout74.xml"/><Relationship Id="rId5" Type="http://schemas.openxmlformats.org/officeDocument/2006/relationships/slideLayout" Target="../slideLayouts/slideLayout68.xml"/><Relationship Id="rId10" Type="http://schemas.openxmlformats.org/officeDocument/2006/relationships/slideLayout" Target="../slideLayouts/slideLayout73.xml"/><Relationship Id="rId4" Type="http://schemas.openxmlformats.org/officeDocument/2006/relationships/slideLayout" Target="../slideLayouts/slideLayout67.xml"/><Relationship Id="rId9" Type="http://schemas.openxmlformats.org/officeDocument/2006/relationships/slideLayout" Target="../slideLayouts/slideLayout7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59986197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741" r:id="rId5"/>
    <p:sldLayoutId id="2147483743" r:id="rId6"/>
    <p:sldLayoutId id="2147483742" r:id="rId7"/>
    <p:sldLayoutId id="2147483689" r:id="rId8"/>
    <p:sldLayoutId id="2147483690" r:id="rId9"/>
    <p:sldLayoutId id="2147483691" r:id="rId10"/>
    <p:sldLayoutId id="2147483692" r:id="rId11"/>
    <p:sldLayoutId id="2147483693" r:id="rId12"/>
    <p:sldLayoutId id="2147483694" r:id="rId13"/>
    <p:sldLayoutId id="2147483695" r:id="rId14"/>
    <p:sldLayoutId id="2147483696" r:id="rId15"/>
    <p:sldLayoutId id="2147483697" r:id="rId16"/>
    <p:sldLayoutId id="2147483698" r:id="rId17"/>
    <p:sldLayoutId id="2147483699" r:id="rId18"/>
    <p:sldLayoutId id="2147483700" r:id="rId19"/>
    <p:sldLayoutId id="2147483701" r:id="rId20"/>
    <p:sldLayoutId id="2147483702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626909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>
                <a:solidFill>
                  <a:schemeClr val="tx1">
                    <a:lumMod val="65000"/>
                    <a:lumOff val="3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0000000-1234-1234-1234-123412341234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2543578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  <p:sldLayoutId id="2147483724" r:id="rId2"/>
    <p:sldLayoutId id="2147483725" r:id="rId3"/>
    <p:sldLayoutId id="2147483726" r:id="rId4"/>
    <p:sldLayoutId id="2147483744" r:id="rId5"/>
    <p:sldLayoutId id="2147483745" r:id="rId6"/>
    <p:sldLayoutId id="2147483746" r:id="rId7"/>
    <p:sldLayoutId id="2147483727" r:id="rId8"/>
    <p:sldLayoutId id="2147483728" r:id="rId9"/>
    <p:sldLayoutId id="2147483729" r:id="rId10"/>
    <p:sldLayoutId id="2147483730" r:id="rId11"/>
    <p:sldLayoutId id="2147483731" r:id="rId12"/>
    <p:sldLayoutId id="2147483732" r:id="rId13"/>
    <p:sldLayoutId id="2147483733" r:id="rId14"/>
    <p:sldLayoutId id="2147483734" r:id="rId15"/>
    <p:sldLayoutId id="2147483735" r:id="rId16"/>
    <p:sldLayoutId id="2147483736" r:id="rId17"/>
    <p:sldLayoutId id="2147483737" r:id="rId18"/>
    <p:sldLayoutId id="2147483738" r:id="rId19"/>
    <p:sldLayoutId id="2147483739" r:id="rId20"/>
    <p:sldLayoutId id="2147483740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200" b="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270062" y="273844"/>
            <a:ext cx="8603876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dirty="0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270062" y="1369219"/>
            <a:ext cx="8603876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816538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  <a:latin typeface="Montserrat Medium" panose="00000600000000000000" pitchFamily="2" charset="0"/>
              </a:defRPr>
            </a:lvl1pPr>
          </a:lstStyle>
          <a:p>
            <a:fld id="{5F9B8B9C-6A09-4137-8BDB-319979AA6242}" type="datetimeFigureOut">
              <a:rPr lang="es-ES" smtClean="0"/>
              <a:pPr/>
              <a:t>02/06/2022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7920588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4" r:id="rId1"/>
    <p:sldLayoutId id="2147483705" r:id="rId2"/>
    <p:sldLayoutId id="2147483706" r:id="rId3"/>
    <p:sldLayoutId id="2147483707" r:id="rId4"/>
    <p:sldLayoutId id="2147483747" r:id="rId5"/>
    <p:sldLayoutId id="2147483748" r:id="rId6"/>
    <p:sldLayoutId id="2147483749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</p:sldLayoutIdLst>
  <p:hf sldNum="0"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rgbClr val="E23200"/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200" kern="1200">
          <a:solidFill>
            <a:schemeClr val="tx1">
              <a:lumMod val="75000"/>
              <a:lumOff val="2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628650" y="1370013"/>
            <a:ext cx="7886700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43974A03-90E8-4E4C-8DC9-FE3701CFB90E}" type="datetimeFigureOut">
              <a:rPr lang="es-ES" smtClean="0"/>
              <a:pPr/>
              <a:t>02/06/2022</a:t>
            </a:fld>
            <a:endParaRPr lang="es-ES" dirty="0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endParaRPr lang="es-ES" dirty="0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Montserrat" panose="00000500000000000000" pitchFamily="2" charset="0"/>
              </a:defRPr>
            </a:lvl1pPr>
          </a:lstStyle>
          <a:p>
            <a:fld id="{07BDCC6D-5F3A-40B0-8349-00902C7E8B96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1962876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  <p:sldLayoutId id="2147483752" r:id="rId2"/>
    <p:sldLayoutId id="2147483753" r:id="rId3"/>
    <p:sldLayoutId id="2147483754" r:id="rId4"/>
    <p:sldLayoutId id="2147483755" r:id="rId5"/>
    <p:sldLayoutId id="2147483756" r:id="rId6"/>
    <p:sldLayoutId id="2147483757" r:id="rId7"/>
    <p:sldLayoutId id="2147483758" r:id="rId8"/>
    <p:sldLayoutId id="2147483759" r:id="rId9"/>
    <p:sldLayoutId id="2147483760" r:id="rId10"/>
    <p:sldLayoutId id="214748376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2000" b="1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Montserrat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45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77906" y="1676400"/>
            <a:ext cx="8588188" cy="1790700"/>
          </a:xfrm>
        </p:spPr>
        <p:txBody>
          <a:bodyPr>
            <a:normAutofit/>
          </a:bodyPr>
          <a:lstStyle/>
          <a:p>
            <a: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Presentación actas y acuerdos</a:t>
            </a:r>
            <a:br>
              <a:rPr lang="es-MX" sz="280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>
                <a:solidFill>
                  <a:schemeClr val="tx1">
                    <a:lumMod val="50000"/>
                    <a:lumOff val="50000"/>
                  </a:schemeClr>
                </a:solidFill>
              </a:rPr>
              <a:t>Reunión presencial CNO </a:t>
            </a: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669</a:t>
            </a:r>
            <a:b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</a:br>
            <a:r>
              <a:rPr lang="es-MX" sz="2800" b="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2 de junio de 2022</a:t>
            </a:r>
            <a:endParaRPr lang="es-ES" sz="2800" b="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4" name="Imagen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467" y="561394"/>
            <a:ext cx="1352550" cy="81915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la incorporación del cambio en los límites de generación y absorción de potencia reactiva de las unidades 1 y 2 de la planta de generación Bajo Anchicayá respectivas curvas de carga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1480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 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6733A10-7D57-0E1E-0C05-AE68F2A0898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2506" y="2234925"/>
            <a:ext cx="3664458" cy="1830081"/>
          </a:xfrm>
          <a:prstGeom prst="rect">
            <a:avLst/>
          </a:prstGeom>
        </p:spPr>
      </p:pic>
      <p:pic>
        <p:nvPicPr>
          <p:cNvPr id="5" name="Imagen 4">
            <a:extLst>
              <a:ext uri="{FF2B5EF4-FFF2-40B4-BE49-F238E27FC236}">
                <a16:creationId xmlns:a16="http://schemas.microsoft.com/office/drawing/2014/main" id="{F3810CEE-5429-5E6D-2262-B1BEAE616C4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97612" y="1368222"/>
            <a:ext cx="2876326" cy="1462334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E5EA1C85-EA39-F810-9332-55BCC325DAE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97612" y="2843531"/>
            <a:ext cx="2876326" cy="20068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90273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la ampliación del plazo para la realización de la prueba de consumo térmico específico de la planta de generación Termosierra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Acuerdo 1330 de 2020 y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09E51AC6-C44E-0302-84E0-F28396C3B5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7544" y="2565537"/>
            <a:ext cx="7496394" cy="671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516164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el procedimiento para determinar la velocidad de toma de carga y descarga de las unidades de generación del SIN y el plan de pruebas para su determinación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025 de 1995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98C0AD7-54EF-EA70-6F44-52E911CA9CC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6249" y="2227047"/>
            <a:ext cx="7233719" cy="1148343"/>
          </a:xfrm>
          <a:prstGeom prst="rect">
            <a:avLst/>
          </a:prstGeom>
        </p:spPr>
      </p:pic>
      <p:sp>
        <p:nvSpPr>
          <p:cNvPr id="8" name="Rectángulo 7">
            <a:extLst>
              <a:ext uri="{FF2B5EF4-FFF2-40B4-BE49-F238E27FC236}">
                <a16:creationId xmlns:a16="http://schemas.microsoft.com/office/drawing/2014/main" id="{77940167-6595-124F-68A7-19D475700499}"/>
              </a:ext>
            </a:extLst>
          </p:cNvPr>
          <p:cNvSpPr/>
          <p:nvPr/>
        </p:nvSpPr>
        <p:spPr>
          <a:xfrm>
            <a:off x="2073244" y="3595885"/>
            <a:ext cx="620162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>
                <a:solidFill>
                  <a:srgbClr val="414042"/>
                </a:solidFill>
                <a:latin typeface="Montserrat" pitchFamily="2" charset="77"/>
              </a:rPr>
              <a:t>Se ajustó el tamaño de los escalones, limitaciones para realizar las pruebas y procedimiento para el cálculo de la velocidad </a:t>
            </a:r>
            <a:endParaRPr lang="es-CO" dirty="0">
              <a:latin typeface="Montserrat" pitchFamily="2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1752984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"Protocolo para la construcción del modelo de conversión de recurso a potencia de las plantas solares fotovoltaicas"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201 de 2017, 060 de 2019 y 148 de 2021</a:t>
            </a:r>
          </a:p>
          <a:p>
            <a:r>
              <a:rPr lang="es-CO" dirty="0"/>
              <a:t>Concepto:		Subcomité de Plantas y 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B7421343-2BC1-4C19-33F2-29E990FC2EE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0860" y="2471554"/>
            <a:ext cx="7659232" cy="1380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6204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el "Procedimiento de verificación de la capacidad efectiva neta de las plantas solares fotovoltaicas"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201 de 2017</a:t>
            </a:r>
          </a:p>
          <a:p>
            <a:r>
              <a:rPr lang="es-CO" dirty="0"/>
              <a:t>Concepto:		Subcomité de Plantas y 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B063A601-5261-11AE-500E-282324F326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9250" y="2698017"/>
            <a:ext cx="7624688" cy="531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486623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310552"/>
            <a:ext cx="7751433" cy="977198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actualiza la lista de firmas auditoras que pueden ser seleccionadas para realizar la auditoría del Administrador del Sistema de Intercambios Comerciales ASIC, Liquidador y Administrador de Cuentas LAC y Transacciones Internacionales de Electricidad TIE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381197"/>
            <a:ext cx="7751433" cy="752403"/>
          </a:xfrm>
        </p:spPr>
        <p:txBody>
          <a:bodyPr/>
          <a:lstStyle/>
          <a:p>
            <a:r>
              <a:rPr lang="es-CO" dirty="0"/>
              <a:t>Cumplimiento:		Resolución CREG 155 de 2011</a:t>
            </a:r>
          </a:p>
          <a:p>
            <a:r>
              <a:rPr lang="es-CO" dirty="0"/>
              <a:t>Recomendación:		Comité Asesor de Comercialización y CNO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20EFA3AE-2CBC-C444-0593-05923E55FFD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10247" y="1973550"/>
            <a:ext cx="5375947" cy="30863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95496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>
            <a:extLst>
              <a:ext uri="{FF2B5EF4-FFF2-40B4-BE49-F238E27FC236}">
                <a16:creationId xmlns:a16="http://schemas.microsoft.com/office/drawing/2014/main" id="{78038725-C843-7546-B526-9982660F7644}"/>
              </a:ext>
            </a:extLst>
          </p:cNvPr>
          <p:cNvSpPr>
            <a:spLocks noGrp="1"/>
          </p:cNvSpPr>
          <p:nvPr>
            <p:ph sz="half" idx="16"/>
          </p:nvPr>
        </p:nvSpPr>
        <p:spPr/>
        <p:txBody>
          <a:bodyPr/>
          <a:lstStyle/>
          <a:p>
            <a:pPr algn="ctr"/>
            <a:r>
              <a:rPr lang="es-CO" sz="4000" dirty="0"/>
              <a:t>Gracias</a:t>
            </a:r>
          </a:p>
        </p:txBody>
      </p:sp>
    </p:spTree>
    <p:extLst>
      <p:ext uri="{BB962C8B-B14F-4D97-AF65-F5344CB8AC3E}">
        <p14:creationId xmlns:p14="http://schemas.microsoft.com/office/powerpoint/2010/main" val="37730153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6FC9736-6631-104F-8EBD-E558BBCF76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Actas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64C60364-5939-5E4B-8B20-ABEFFC94AE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7965494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1A750C-2F10-0247-B97D-E0044B544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26583" y="50800"/>
            <a:ext cx="7347355" cy="254000"/>
          </a:xfrm>
        </p:spPr>
        <p:txBody>
          <a:bodyPr>
            <a:noAutofit/>
          </a:bodyPr>
          <a:lstStyle/>
          <a:p>
            <a:r>
              <a:rPr lang="es-CO" sz="2400" dirty="0"/>
              <a:t>Actas pendientes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F07B7EE-0D03-5C4A-A7A9-4ED476FCD530}"/>
              </a:ext>
            </a:extLst>
          </p:cNvPr>
          <p:cNvSpPr>
            <a:spLocks noGrp="1"/>
          </p:cNvSpPr>
          <p:nvPr>
            <p:ph sz="half" idx="13"/>
          </p:nvPr>
        </p:nvSpPr>
        <p:spPr>
          <a:xfrm>
            <a:off x="1378856" y="761999"/>
            <a:ext cx="7765143" cy="3490687"/>
          </a:xfrm>
        </p:spPr>
        <p:txBody>
          <a:bodyPr/>
          <a:lstStyle/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666: Publicada para comentarios el  3 de mayo. Comentarios de ENEL COLOMBIA, EPM, ISAGEN, TEBSA, AES COLOMBIA, PROELECTRICA y GECELCA.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667: Publicada para comentarios el 3 de mayo. Comentarios de EPM, ISAGEN, TEBSA, AES COLOMBIA, PROELECTRICA y GECELCA.</a:t>
            </a: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r>
              <a:rPr lang="es-MX" altLang="es-CO" sz="2000" b="1" dirty="0">
                <a:solidFill>
                  <a:schemeClr val="tx1"/>
                </a:solidFill>
              </a:rPr>
              <a:t>ACTA 668: Publicada para comentarios el 30 de mayo. Comentarios de PROELECTRICA, TEBSA, EPM</a:t>
            </a:r>
            <a:r>
              <a:rPr lang="es-MX" altLang="es-CO" sz="2000" b="1">
                <a:solidFill>
                  <a:schemeClr val="tx1"/>
                </a:solidFill>
              </a:rPr>
              <a:t>, ISAGEN y GECELCA.</a:t>
            </a: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20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sz="1800" b="1" dirty="0">
              <a:solidFill>
                <a:schemeClr val="tx1"/>
              </a:solidFill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457200" lvl="2" indent="-457200" algn="just">
              <a:buFont typeface="Wingdings" panose="05000000000000000000" pitchFamily="2" charset="2"/>
              <a:buChar char="§"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pPr marL="0" lvl="2" indent="0" algn="just">
              <a:buNone/>
            </a:pPr>
            <a:endParaRPr lang="es-MX" altLang="es-CO" dirty="0">
              <a:solidFill>
                <a:schemeClr val="bg1">
                  <a:lumMod val="65000"/>
                </a:schemeClr>
              </a:solidFill>
              <a:latin typeface="Montserrat SemiBold"/>
            </a:endParaRPr>
          </a:p>
          <a:p>
            <a:r>
              <a:rPr lang="es-CO" dirty="0"/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6878684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DB532EE-B2C0-A547-B425-B30FB1984F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CO" dirty="0"/>
              <a:t>Acuerdos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9D6C449-18D5-294D-B6BB-7EF5798E77F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1446157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CO" b="0" dirty="0"/>
              <a:t>Por el cual se aprueba la actualización de información de unos parámetros técnicos de los volúmenes del embalse </a:t>
            </a:r>
            <a:r>
              <a:rPr lang="es-CO" b="0" dirty="0" err="1"/>
              <a:t>Urrá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1287 de 2020 y 1413 de 2021</a:t>
            </a:r>
          </a:p>
          <a:p>
            <a:r>
              <a:rPr lang="es-CO" dirty="0"/>
              <a:t>Concepto:		SURER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4F465161-4BB1-75D0-8F1C-A6DDEA503E3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3165" y="2312945"/>
            <a:ext cx="3648754" cy="1561938"/>
          </a:xfrm>
          <a:prstGeom prst="rect">
            <a:avLst/>
          </a:prstGeom>
        </p:spPr>
      </p:pic>
      <p:pic>
        <p:nvPicPr>
          <p:cNvPr id="6" name="Imagen 5">
            <a:extLst>
              <a:ext uri="{FF2B5EF4-FFF2-40B4-BE49-F238E27FC236}">
                <a16:creationId xmlns:a16="http://schemas.microsoft.com/office/drawing/2014/main" id="{3A9ADEA0-90BA-CAC3-D7D5-BD23F5B40C7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86711" y="2312945"/>
            <a:ext cx="3558578" cy="2625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1742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483498"/>
            <a:ext cx="7751433" cy="605075"/>
          </a:xfrm>
        </p:spPr>
        <p:txBody>
          <a:bodyPr>
            <a:normAutofit fontScale="90000"/>
          </a:bodyPr>
          <a:lstStyle/>
          <a:p>
            <a:r>
              <a:rPr lang="es-CO" b="0" dirty="0"/>
              <a:t>Por el cual se aprueba la actualización del cambio capacidad efectiva neta, consumo térmico específico (</a:t>
            </a:r>
            <a:r>
              <a:rPr lang="es-CO" b="0" dirty="0" err="1"/>
              <a:t>Heat</a:t>
            </a:r>
            <a:r>
              <a:rPr lang="es-CO" b="0" dirty="0"/>
              <a:t> </a:t>
            </a:r>
            <a:r>
              <a:rPr lang="es-CO" b="0" dirty="0" err="1"/>
              <a:t>Rate</a:t>
            </a:r>
            <a:r>
              <a:rPr lang="es-CO" b="0" dirty="0"/>
              <a:t>) y valores numéricos de rampas de la unidad Flores 4 de la planta Flores 4 CC en operación con GAS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164828"/>
            <a:ext cx="7751433" cy="931748"/>
          </a:xfrm>
        </p:spPr>
        <p:txBody>
          <a:bodyPr/>
          <a:lstStyle/>
          <a:p>
            <a:r>
              <a:rPr lang="es-CO" dirty="0"/>
              <a:t>Cumplimiento:		Acuerdo 1330 de 2020 y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35BC49A7-544A-FF7D-FA4F-72CECEDF052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38637" y="1937442"/>
            <a:ext cx="4173118" cy="32060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985713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483498"/>
            <a:ext cx="7751433" cy="605075"/>
          </a:xfrm>
        </p:spPr>
        <p:txBody>
          <a:bodyPr>
            <a:normAutofit fontScale="90000"/>
          </a:bodyPr>
          <a:lstStyle/>
          <a:p>
            <a:r>
              <a:rPr lang="es-CO" b="0" dirty="0"/>
              <a:t>Por el cual se aprueba la actualización del cambio capacidad efectiva neta, consumo térmico específico (</a:t>
            </a:r>
            <a:r>
              <a:rPr lang="es-CO" b="0" dirty="0" err="1"/>
              <a:t>Heat</a:t>
            </a:r>
            <a:r>
              <a:rPr lang="es-CO" b="0" dirty="0"/>
              <a:t> </a:t>
            </a:r>
            <a:r>
              <a:rPr lang="es-CO" b="0" dirty="0" err="1"/>
              <a:t>Rate</a:t>
            </a:r>
            <a:r>
              <a:rPr lang="es-CO" b="0" dirty="0"/>
              <a:t>) y valores numéricos de rampas de la planta </a:t>
            </a:r>
            <a:r>
              <a:rPr lang="es-CO" b="0" dirty="0" err="1"/>
              <a:t>Termodorada</a:t>
            </a:r>
            <a:r>
              <a:rPr lang="es-CO" b="0" dirty="0"/>
              <a:t> en operación con </a:t>
            </a:r>
            <a:r>
              <a:rPr lang="es-CO" b="0" dirty="0" err="1"/>
              <a:t>diesel</a:t>
            </a:r>
            <a:r>
              <a:rPr lang="es-CO" b="0" dirty="0"/>
              <a:t> B2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>
          <a:xfrm>
            <a:off x="1122505" y="1164828"/>
            <a:ext cx="7751433" cy="931748"/>
          </a:xfrm>
        </p:spPr>
        <p:txBody>
          <a:bodyPr/>
          <a:lstStyle/>
          <a:p>
            <a:r>
              <a:rPr lang="es-CO" dirty="0"/>
              <a:t>Cumplimiento:		Acuerdo 1330 de 2020 y 1413 de 2021</a:t>
            </a:r>
          </a:p>
          <a:p>
            <a:r>
              <a:rPr lang="es-CO" dirty="0"/>
              <a:t>Concepto:		Subcomité de Plantas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8B8904BA-8E77-B935-2ACD-2B8AAD9ED75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58316" y="2156270"/>
            <a:ext cx="7079810" cy="23654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957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aprueba la incorporación de un cambio de los modelos del generador asociado a las unidades 1, 2, 3 y 4 de la planta de generación Porce III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1358 de 2020 y 1413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3" name="Imagen 2">
            <a:extLst>
              <a:ext uri="{FF2B5EF4-FFF2-40B4-BE49-F238E27FC236}">
                <a16:creationId xmlns:a16="http://schemas.microsoft.com/office/drawing/2014/main" id="{F041D774-F15D-5BF8-F908-6B9198CC784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77246" y="2686543"/>
            <a:ext cx="7441949" cy="6678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030696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A02B404-23BB-1F4F-92CC-3B0C1FE9F9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22505" y="567268"/>
            <a:ext cx="7751433" cy="720482"/>
          </a:xfrm>
        </p:spPr>
        <p:txBody>
          <a:bodyPr>
            <a:normAutofit/>
          </a:bodyPr>
          <a:lstStyle/>
          <a:p>
            <a:pPr algn="just"/>
            <a:r>
              <a:rPr lang="es-CO" b="0" dirty="0"/>
              <a:t>Por el cual se certifican las pruebas de estatismo y banda muerta de la planta </a:t>
            </a:r>
            <a:r>
              <a:rPr lang="es-CO" b="0" dirty="0" err="1"/>
              <a:t>Meriléctrica</a:t>
            </a:r>
            <a:endParaRPr lang="es-CO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85C1E1A5-1581-A64D-890C-C06D776D0640}"/>
              </a:ext>
            </a:extLst>
          </p:cNvPr>
          <p:cNvSpPr>
            <a:spLocks noGrp="1"/>
          </p:cNvSpPr>
          <p:nvPr>
            <p:ph sz="half" idx="14"/>
          </p:nvPr>
        </p:nvSpPr>
        <p:spPr/>
        <p:txBody>
          <a:bodyPr/>
          <a:lstStyle/>
          <a:p>
            <a:r>
              <a:rPr lang="es-CO" dirty="0"/>
              <a:t>Cumplimiento:		Acuerdo 1500 de 2021</a:t>
            </a:r>
          </a:p>
          <a:p>
            <a:r>
              <a:rPr lang="es-CO" dirty="0"/>
              <a:t>Concepto:		Subcomité de Controles</a:t>
            </a:r>
          </a:p>
          <a:p>
            <a:r>
              <a:rPr lang="es-CO" dirty="0"/>
              <a:t>Recomendación:		Comité de Operación</a:t>
            </a: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3309A1C8-33D8-72DA-A1FC-86A50802A0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98755" y="2612275"/>
            <a:ext cx="7752046" cy="6309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1603551"/>
      </p:ext>
    </p:extLst>
  </p:cSld>
  <p:clrMapOvr>
    <a:masterClrMapping/>
  </p:clrMapOvr>
</p:sld>
</file>

<file path=ppt/theme/theme1.xml><?xml version="1.0" encoding="utf-8"?>
<a:theme xmlns:a="http://schemas.openxmlformats.org/drawingml/2006/main" name="CNO Turques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E5F92007-F3B1-F141-8623-B94E5F1D4EFB}"/>
    </a:ext>
  </a:extLst>
</a:theme>
</file>

<file path=ppt/theme/theme2.xml><?xml version="1.0" encoding="utf-8"?>
<a:theme xmlns:a="http://schemas.openxmlformats.org/drawingml/2006/main" name="CNO Verd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50B29184-2449-9245-AE03-B109DC9FF63C}"/>
    </a:ext>
  </a:extLst>
</a:theme>
</file>

<file path=ppt/theme/theme3.xml><?xml version="1.0" encoding="utf-8"?>
<a:theme xmlns:a="http://schemas.openxmlformats.org/drawingml/2006/main" name="CNO Naranj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1D713156-C711-124C-A2FC-5CBF00A63049}"/>
    </a:ext>
  </a:extLst>
</a:theme>
</file>

<file path=ppt/theme/theme4.xml><?xml version="1.0" encoding="utf-8"?>
<a:theme xmlns:a="http://schemas.openxmlformats.org/drawingml/2006/main" name="Recursos extr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ción Actas y Acuerdos CNO 637" id="{BD140605-B4BE-5F48-BE69-42F15162F8B5}" vid="{7C2886EB-C829-BF40-865C-4FE0D3B9FF17}"/>
    </a:ext>
  </a:extLst>
</a:theme>
</file>

<file path=ppt/theme/theme5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CNO Turquesa</Template>
  <TotalTime>873</TotalTime>
  <Words>712</Words>
  <Application>Microsoft Office PowerPoint</Application>
  <PresentationFormat>Presentación en pantalla (16:9)</PresentationFormat>
  <Paragraphs>60</Paragraphs>
  <Slides>16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4</vt:i4>
      </vt:variant>
      <vt:variant>
        <vt:lpstr>Títulos de diapositiva</vt:lpstr>
      </vt:variant>
      <vt:variant>
        <vt:i4>16</vt:i4>
      </vt:variant>
    </vt:vector>
  </HeadingPairs>
  <TitlesOfParts>
    <vt:vector size="25" baseType="lpstr">
      <vt:lpstr>Montserrat</vt:lpstr>
      <vt:lpstr>Montserrat SemiBold</vt:lpstr>
      <vt:lpstr>Arial</vt:lpstr>
      <vt:lpstr>Wingdings</vt:lpstr>
      <vt:lpstr>Montserrat Medium</vt:lpstr>
      <vt:lpstr>CNO Turquesa</vt:lpstr>
      <vt:lpstr>CNO Verde</vt:lpstr>
      <vt:lpstr>CNO Naranja</vt:lpstr>
      <vt:lpstr>Recursos extra</vt:lpstr>
      <vt:lpstr>Presentación actas y acuerdos Reunión presencial CNO 669 2 de junio de 2022</vt:lpstr>
      <vt:lpstr>Actas</vt:lpstr>
      <vt:lpstr>Actas pendientes</vt:lpstr>
      <vt:lpstr>Acuerdos</vt:lpstr>
      <vt:lpstr>Por el cual se aprueba la actualización de información de unos parámetros técnicos de los volúmenes del embalse Urrá</vt:lpstr>
      <vt:lpstr>Por el cual se aprueba la actualización del cambio capacidad efectiva neta, consumo térmico específico (Heat Rate) y valores numéricos de rampas de la unidad Flores 4 de la planta Flores 4 CC en operación con GAS</vt:lpstr>
      <vt:lpstr>Por el cual se aprueba la actualización del cambio capacidad efectiva neta, consumo térmico específico (Heat Rate) y valores numéricos de rampas de la planta Termodorada en operación con diesel B2</vt:lpstr>
      <vt:lpstr>Por el cual se aprueba la incorporación de un cambio de los modelos del generador asociado a las unidades 1, 2, 3 y 4 de la planta de generación Porce III</vt:lpstr>
      <vt:lpstr>Por el cual se certifican las pruebas de estatismo y banda muerta de la planta Meriléctrica</vt:lpstr>
      <vt:lpstr>Por el cual se aprueba la incorporación del cambio en los límites de generación y absorción de potencia reactiva de las unidades 1 y 2 de la planta de generación Bajo Anchicayá respectivas curvas de carga</vt:lpstr>
      <vt:lpstr>Por el cual se aprueba la ampliación del plazo para la realización de la prueba de consumo térmico específico de la planta de generación Termosierra</vt:lpstr>
      <vt:lpstr>Por el cual se actualiza el procedimiento para determinar la velocidad de toma de carga y descarga de las unidades de generación del SIN y el plan de pruebas para su determinación</vt:lpstr>
      <vt:lpstr>Por el cual se aprueba el "Protocolo para la construcción del modelo de conversión de recurso a potencia de las plantas solares fotovoltaicas"</vt:lpstr>
      <vt:lpstr>Por el cual se aprueba el "Procedimiento de verificación de la capacidad efectiva neta de las plantas solares fotovoltaicas"</vt:lpstr>
      <vt:lpstr>Por el cual se actualiza la lista de firmas auditoras que pueden ser seleccionadas para realizar la auditoría del Administrador del Sistema de Intercambios Comerciales ASIC, Liquidador y Administrador de Cuentas LAC y Transacciones Internacionales de Electricidad TIE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actas y acuerdos Reunión CNO 645 7 de octubre de 2021</dc:title>
  <dc:creator>Adriana Perez</dc:creator>
  <cp:lastModifiedBy>Alberto Olarte</cp:lastModifiedBy>
  <cp:revision>30</cp:revision>
  <dcterms:created xsi:type="dcterms:W3CDTF">2021-10-06T02:04:35Z</dcterms:created>
  <dcterms:modified xsi:type="dcterms:W3CDTF">2022-06-02T12:37:46Z</dcterms:modified>
</cp:coreProperties>
</file>