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72" r:id="rId7"/>
    <p:sldId id="271" r:id="rId8"/>
    <p:sldId id="263" r:id="rId9"/>
    <p:sldId id="282" r:id="rId10"/>
    <p:sldId id="264" r:id="rId11"/>
    <p:sldId id="265" r:id="rId12"/>
    <p:sldId id="283" r:id="rId13"/>
    <p:sldId id="284" r:id="rId14"/>
    <p:sldId id="285" r:id="rId15"/>
    <p:sldId id="269" r:id="rId1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  <p: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03/03/2022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03/03/2022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actas y acuerdos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CNO 662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de marzo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modificación de la capacidad efectiva neta y el consumo térmico específico de la planta de generación </a:t>
            </a:r>
            <a:r>
              <a:rPr lang="es-CO" b="0" dirty="0" err="1"/>
              <a:t>Termodorada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Acuerdos 1413 de 2021 y Acuerdo 1330 de 2020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6DC66B-D700-8445-B676-3389FB34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66" y="2227048"/>
            <a:ext cx="6417733" cy="20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modificación de la capacidad efectiva neta y el consumo térmico específico de la planta de generación </a:t>
            </a:r>
            <a:r>
              <a:rPr lang="es-CO" b="0" dirty="0" err="1"/>
              <a:t>Meriléctrica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Acuerdos 1413 de 2021 y Acuerdo 1330 de 2020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61F702-C556-BD43-9160-76749B1D8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321" y="2308225"/>
            <a:ext cx="6527800" cy="20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8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C9736-6631-104F-8EBD-E558BBC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0364-5939-5E4B-8B20-ABEFFC94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6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283029"/>
            <a:ext cx="7347355" cy="442685"/>
          </a:xfrm>
        </p:spPr>
        <p:txBody>
          <a:bodyPr>
            <a:normAutofit/>
          </a:bodyPr>
          <a:lstStyle/>
          <a:p>
            <a:r>
              <a:rPr lang="es-CO" sz="20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26583" y="631371"/>
            <a:ext cx="7450503" cy="4591959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400" dirty="0">
              <a:solidFill>
                <a:schemeClr val="tx1"/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658: Publicada para comentarios el 1 de febrero de 2022. Comentarios de ISAGEN, PROELECTRICA, XM, GECELCA, TEBSA y EPM.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659: CNO NO PRESENCIAL.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660: Publicada para comentarios el 28 de febrero. ENEL EMGESA, EPM, XM, ENERTOTAL,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661 : Publicada para comentarios el 28 de febrero.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8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7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0" dirty="0"/>
              <a:t>Por el cual se actualiza la estandarización del formato de registro, envío de información y clasificación de eventos de generación por parte de los agentes generadores al Centro Nacional de Despacho para el cálculo de los Índices de Indisponibilidad Histórica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artículo 19 Resolución CREG 075 de 2021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89AA68-9BCD-AA4A-8A36-49E2B7BC2E32}"/>
              </a:ext>
            </a:extLst>
          </p:cNvPr>
          <p:cNvSpPr txBox="1"/>
          <p:nvPr/>
        </p:nvSpPr>
        <p:spPr>
          <a:xfrm>
            <a:off x="1337733" y="2312945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incluye la siguiente causal en el Anexo 3 relacionada con lo previsto en el artículo 19 de la Resolución CREG 075 de 2021: </a:t>
            </a:r>
          </a:p>
          <a:p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- RAG: Rechazo automático de generación asociado a máxima capacidad de transporte</a:t>
            </a:r>
          </a:p>
        </p:txBody>
      </p:sp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 información de unos parámetros técnicos de los volúmenes del embalse </a:t>
            </a:r>
            <a:r>
              <a:rPr lang="es-CO" b="0" dirty="0" err="1"/>
              <a:t>Quebradona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1413 de 2021 y 1287 de 2020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794275-9C08-BD48-9153-2019CEAC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53" y="2147105"/>
            <a:ext cx="5407313" cy="23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modificación del mínimo técnico de las unidades de la planta Calderas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1413 de 2021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FD5F77-0CA3-9749-9EDB-F87C5FA85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29" y="2406393"/>
            <a:ext cx="5014383" cy="16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modifica el parámetro de velocidad de toma de carga y descarga de las unidades 1 a 8 de la planta </a:t>
            </a:r>
            <a:r>
              <a:rPr lang="es-CO" b="0" dirty="0" err="1"/>
              <a:t>Chivor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Acuerdos 1413 y 1444 de 2021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3CBEF3-0ACC-954E-B354-066EDA3F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133600"/>
            <a:ext cx="4869390" cy="27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6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modificación de la capacidad efectiva neta de las unidades 1 y 2 de la planta de generación Bajo </a:t>
            </a:r>
            <a:r>
              <a:rPr lang="es-CO" b="0" dirty="0" err="1"/>
              <a:t>Anchicayá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Acuerdo 1413 de 2021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BCDF0A-E935-BE4A-B655-1122171AB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87" y="2276718"/>
            <a:ext cx="6002867" cy="20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8081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389</TotalTime>
  <Words>466</Words>
  <Application>Microsoft Office PowerPoint</Application>
  <PresentationFormat>Presentación en pantalla (16:9)</PresentationFormat>
  <Paragraphs>48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Montserrat Medium</vt:lpstr>
      <vt:lpstr>Montserrat</vt:lpstr>
      <vt:lpstr>Wingdings</vt:lpstr>
      <vt:lpstr>Arial</vt:lpstr>
      <vt:lpstr>Montserrat SemiBold</vt:lpstr>
      <vt:lpstr>CNO Turquesa</vt:lpstr>
      <vt:lpstr>CNO Verde</vt:lpstr>
      <vt:lpstr>CNO Naranja</vt:lpstr>
      <vt:lpstr>Recursos extra</vt:lpstr>
      <vt:lpstr>Presentación actas y acuerdos Reunión CNO 662 3 de marzo de 2022</vt:lpstr>
      <vt:lpstr>Actas</vt:lpstr>
      <vt:lpstr>Actas pendientes</vt:lpstr>
      <vt:lpstr>Acuerdos</vt:lpstr>
      <vt:lpstr>Por el cual se actualiza la estandarización del formato de registro, envío de información y clasificación de eventos de generación por parte de los agentes generadores al Centro Nacional de Despacho para el cálculo de los Índices de Indisponibilidad Histórica</vt:lpstr>
      <vt:lpstr>Por el cual se aprueba la actualización de información de unos parámetros técnicos de los volúmenes del embalse Quebradona</vt:lpstr>
      <vt:lpstr>Por el cual se aprueba la modificación del mínimo técnico de las unidades de la planta Calderas</vt:lpstr>
      <vt:lpstr>Por el cual se modifica el parámetro de velocidad de toma de carga y descarga de las unidades 1 a 8 de la planta Chivor</vt:lpstr>
      <vt:lpstr>Por el cual se aprueba la modificación de la capacidad efectiva neta de las unidades 1 y 2 de la planta de generación Bajo Anchicayá</vt:lpstr>
      <vt:lpstr>Por el cual se aprueba la modificación de la capacidad efectiva neta y el consumo térmico específico de la planta de generación Termodorada</vt:lpstr>
      <vt:lpstr>Por el cual se aprueba la modificación de la capacidad efectiva neta y el consumo térmico específico de la planta de generación Meriléctrica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17</cp:revision>
  <dcterms:created xsi:type="dcterms:W3CDTF">2021-10-06T02:04:35Z</dcterms:created>
  <dcterms:modified xsi:type="dcterms:W3CDTF">2022-03-03T12:48:34Z</dcterms:modified>
</cp:coreProperties>
</file>