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61" r:id="rId7"/>
    <p:sldId id="271" r:id="rId8"/>
    <p:sldId id="263" r:id="rId9"/>
    <p:sldId id="264" r:id="rId10"/>
    <p:sldId id="266" r:id="rId11"/>
    <p:sldId id="267" r:id="rId12"/>
    <p:sldId id="268" r:id="rId13"/>
    <p:sldId id="273" r:id="rId14"/>
    <p:sldId id="274" r:id="rId15"/>
    <p:sldId id="269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Medium" panose="020B0604020202020204" charset="0"/>
      <p:regular r:id="rId23"/>
      <p:italic r:id="rId24"/>
    </p:embeddedFont>
    <p:embeddedFont>
      <p:font typeface="Montserrat SemiBold" panose="020B0604020202020204" charset="0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05/08/2021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05/08/2021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05/08/2021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CNO 641 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de agosto de 2021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/>
              <a:t>Por el cual se aprueba una ampliación del plazo para la entrega de la actualización de la serie hidrológica </a:t>
            </a:r>
            <a:r>
              <a:rPr lang="es-CO" b="0" dirty="0" err="1"/>
              <a:t>Digua</a:t>
            </a:r>
            <a:endParaRPr lang="es-CO" b="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2D06A0-BC66-9641-BFF6-58BB1FF7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87" y="2798549"/>
            <a:ext cx="6917267" cy="4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actualiza la lista de firmas auditoras para la determinación del Factor de Conversión de Plantas Hidráulicas del Sistema Interconectado Nacional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770 de 2015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E15D69-F1E0-F24B-90DC-1707C891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54" y="2406393"/>
            <a:ext cx="6163733" cy="1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400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400" dirty="0">
                <a:solidFill>
                  <a:schemeClr val="bg1">
                    <a:lumMod val="65000"/>
                  </a:schemeClr>
                </a:solidFill>
                <a:latin typeface="Montserrat SemiBold"/>
              </a:rPr>
              <a:t>ACTA 636: Publicada para comentarios el 22 de julio. Comentarios de PROELECTRICA, ISAGEN, TEBSA y EPM. Se solicita su aprobación.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400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400" dirty="0">
                <a:solidFill>
                  <a:schemeClr val="bg1">
                    <a:lumMod val="65000"/>
                  </a:schemeClr>
                </a:solidFill>
                <a:latin typeface="Montserrat SemiBold"/>
              </a:rPr>
              <a:t>ACTA 637: Publicada para comentarios el 22 de julio. Comentarios de PROELECTRICA, ISAGEN, ENEL EMGESA, TEBSA y EPM. Se solicita su aprobación.</a:t>
            </a: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902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actualiza la definición de los tipos de pruebas para las plantas o unidades de generación que están autorizadas para desviarse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Resolución CREG 121 de 1998, 60 de 2019, 200 de 2019</a:t>
            </a:r>
          </a:p>
          <a:p>
            <a:r>
              <a:rPr lang="es-CO" dirty="0"/>
              <a:t>Concepto:		Subcomité de Plantas </a:t>
            </a:r>
          </a:p>
          <a:p>
            <a:r>
              <a:rPr lang="es-CO" dirty="0"/>
              <a:t>Recomendación:		Comité de Operación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D298BE-F490-4143-AFC2-3341202AA08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r>
              <a:rPr lang="es-CO" dirty="0"/>
              <a:t>Se recomienda eliminar el siguiente artículo: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0E6805-5F91-FA40-B36F-B9D81C7E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54" y="2990723"/>
            <a:ext cx="7205133" cy="6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incorporación de un cambio de los modelos del generador asociado a las unidades 1, 2, y 3 de la planta de generación Prado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1358 de 2020 y 1413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B9A112-3020-B345-A16B-5085A0D1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87" y="2571750"/>
            <a:ext cx="7374467" cy="6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/>
              <a:t>Por el cual se aprueba la actualización de información de unos parámetros técnicos de los volúmenes del embalse Muña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1287 de 2020 y 1413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F1248-C4A7-BE46-B463-EF40CAB51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70" y="2208628"/>
            <a:ext cx="5755701" cy="27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del consumo térmico específico de la planta de generación </a:t>
            </a:r>
            <a:r>
              <a:rPr lang="es-CO" b="0" dirty="0" err="1"/>
              <a:t>Termocandelaria</a:t>
            </a:r>
            <a:r>
              <a:rPr lang="es-CO" b="0" dirty="0"/>
              <a:t> 1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1330 de 2020 Y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20FA16-EB97-8B45-A3E7-172EE4A5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87" y="2528800"/>
            <a:ext cx="5926667" cy="13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0" dirty="0"/>
              <a:t>Por el cual se aprueba una ampliación del plazo para la entrega de la actualización de la serie hidrológica </a:t>
            </a:r>
            <a:r>
              <a:rPr lang="es-CO" b="0" dirty="0" err="1"/>
              <a:t>Guavio</a:t>
            </a:r>
            <a:endParaRPr lang="es-CO" b="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1420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F9E3F9-B13A-3042-BD57-E5127D6F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21" y="2840882"/>
            <a:ext cx="6756400" cy="4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8948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424E30B7-AD91-6E4B-A12B-ABB5C9882CB9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63E4CBE0-64D8-6345-B33C-56FEEA4577C4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D7281C40-2FEB-4C46-A4F9-4AFB2C59A56C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364F5F2B-FC35-6745-9645-59056FD3F983}" vid="{C14FF9F6-6463-B745-8387-06C9CFE4A03F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Presentación Actas y Acuerdos CNO 638</Template>
  <TotalTime>17</TotalTime>
  <Words>406</Words>
  <Application>Microsoft Office PowerPoint</Application>
  <PresentationFormat>Presentación en pantalla (16:9)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Wingdings</vt:lpstr>
      <vt:lpstr>Montserrat SemiBold</vt:lpstr>
      <vt:lpstr>Montserrat Medium</vt:lpstr>
      <vt:lpstr>Montserrat</vt:lpstr>
      <vt:lpstr>CNO Turquesa</vt:lpstr>
      <vt:lpstr>CNO Verde</vt:lpstr>
      <vt:lpstr>CNO Naranja</vt:lpstr>
      <vt:lpstr>Recursos extra</vt:lpstr>
      <vt:lpstr>Presentación actas y acuerdos Reunión CNO 641  5 de agosto de 2021</vt:lpstr>
      <vt:lpstr>Actas</vt:lpstr>
      <vt:lpstr>Actas pendientes</vt:lpstr>
      <vt:lpstr>Acuerdos</vt:lpstr>
      <vt:lpstr>Por el cual se actualiza la definición de los tipos de pruebas para las plantas o unidades de generación que están autorizadas para desviarse</vt:lpstr>
      <vt:lpstr>Por el cual se aprueba la incorporación de un cambio de los modelos del generador asociado a las unidades 1, 2, y 3 de la planta de generación Prado</vt:lpstr>
      <vt:lpstr>Por el cual se aprueba la actualización de información de unos parámetros técnicos de los volúmenes del embalse Muña</vt:lpstr>
      <vt:lpstr>Por el cual se aprueba la actualización del consumo térmico específico de la planta de generación Termocandelaria 1</vt:lpstr>
      <vt:lpstr>Por el cual se aprueba una ampliación del plazo para la entrega de la actualización de la serie hidrológica Guavio</vt:lpstr>
      <vt:lpstr>Por el cual se aprueba una ampliación del plazo para la entrega de la actualización de la serie hidrológica Digua</vt:lpstr>
      <vt:lpstr>Por el cual se actualiza la lista de firmas auditoras para la determinación del Factor de Conversión de Plantas Hidráulicas del Sistema Interconectado Nacional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640  5 de agosto de 2021</dc:title>
  <dc:creator>Alberto olarte</dc:creator>
  <cp:lastModifiedBy>Alberto olarte</cp:lastModifiedBy>
  <cp:revision>3</cp:revision>
  <dcterms:created xsi:type="dcterms:W3CDTF">2021-07-30T17:25:49Z</dcterms:created>
  <dcterms:modified xsi:type="dcterms:W3CDTF">2021-08-05T12:34:19Z</dcterms:modified>
</cp:coreProperties>
</file>