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53" r:id="rId3"/>
    <p:sldId id="257" r:id="rId4"/>
    <p:sldId id="258" r:id="rId5"/>
    <p:sldId id="266" r:id="rId6"/>
    <p:sldId id="273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947"/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4624"/>
  </p:normalViewPr>
  <p:slideViewPr>
    <p:cSldViewPr snapToGrid="0">
      <p:cViewPr varScale="1">
        <p:scale>
          <a:sx n="62" d="100"/>
          <a:sy n="62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9FC0382B-3C0E-4056-9A46-8E2AD8F69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B3C22B51-8CC7-4F46-803D-9769D1E4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5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202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9E7BA-1C94-4116-A3CB-32032E51F7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36CB-EFBA-47BF-8512-8F76BDDEF4B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308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E3CBB878-74B1-4C4D-A35C-EF6E5EAE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10450" cy="863600"/>
          </a:xfrm>
        </p:spPr>
        <p:txBody>
          <a:bodyPr/>
          <a:lstStyle/>
          <a:p>
            <a:r>
              <a:rPr lang="es-MX" altLang="es-CO" sz="4000" dirty="0">
                <a:latin typeface="Verdana" panose="020B0604030504040204" pitchFamily="34" charset="0"/>
              </a:rPr>
              <a:t>ACTAS PENDIENTES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90AD6B2F-EF65-418C-A5C0-4E9A2CB2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96909"/>
            <a:ext cx="9051532" cy="5194867"/>
          </a:xfrm>
        </p:spPr>
        <p:txBody>
          <a:bodyPr/>
          <a:lstStyle/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  <a:p>
            <a:pPr marL="742950" indent="-74295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DC3BC7-5959-46B0-AC0F-9E2D2593FF23}"/>
              </a:ext>
            </a:extLst>
          </p:cNvPr>
          <p:cNvSpPr/>
          <p:nvPr/>
        </p:nvSpPr>
        <p:spPr>
          <a:xfrm>
            <a:off x="-82193" y="1344552"/>
            <a:ext cx="913372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629: Publicada para comentarios el 1 de marzo. Comentarios de PROELECTRICA, TEBSA, ENEL EMGESA, ENEL CODENSA, ISAGEN y XM.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Actas 630, 631 : corresponden a reuniones  no presenciales.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400" dirty="0">
              <a:latin typeface="Verdana" panose="020B0604030504040204" pitchFamily="34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400" dirty="0">
                <a:latin typeface="Verdana" panose="020B0604030504040204" pitchFamily="34" charset="0"/>
              </a:rPr>
              <a:t>ACTA 632: Publicada para comentarios el 29 de marzo. Comentarios de ISAGEN, PROELECTRICA, EPM, AES COLOMBIA.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633</a:t>
            </a:r>
            <a:endParaRPr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2686411" y="5878645"/>
            <a:ext cx="3771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8 de </a:t>
            </a:r>
            <a:r>
              <a:rPr lang="en-US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2021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702514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dirty="0">
                  <a:solidFill>
                    <a:srgbClr val="002060"/>
                  </a:solidFill>
                </a:rPr>
                <a:t> 1330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1648716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Operación</a:t>
            </a:r>
            <a:endParaRPr sz="18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292AC5-D2A9-D14E-A59F-6F2EBF72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2" y="2060246"/>
            <a:ext cx="8212015" cy="5020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1B8403-A71D-404D-96EB-5A2AB37C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170" y="2562249"/>
            <a:ext cx="5855658" cy="4029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213267" y="21756"/>
            <a:ext cx="3930733" cy="3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 cambio de parámetros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1347538" y="1247641"/>
            <a:ext cx="7796463" cy="833666"/>
            <a:chOff x="250823" y="1786169"/>
            <a:chExt cx="8640765" cy="506278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250823" y="2068155"/>
              <a:ext cx="8640765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Concepto técnico: Subcomité de Plantas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50823" y="1786169"/>
              <a:ext cx="8640763" cy="224292"/>
            </a:xfrm>
            <a:prstGeom prst="rect">
              <a:avLst/>
            </a:prstGeom>
            <a:solidFill>
              <a:srgbClr val="D5D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Cumplimiento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800" b="0" i="0" u="none" strike="noStrike" cap="none" dirty="0" err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Acuerdo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>
                  <a:solidFill>
                    <a:srgbClr val="002060"/>
                  </a:solidFill>
                </a:rPr>
                <a:t>1299 de 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2020 y 694 de 2014</a:t>
              </a:r>
              <a:endParaRPr dirty="0"/>
            </a:p>
          </p:txBody>
        </p:sp>
      </p:grpSp>
      <p:sp>
        <p:nvSpPr>
          <p:cNvPr id="70" name="Google Shape;70;p3"/>
          <p:cNvSpPr txBox="1"/>
          <p:nvPr/>
        </p:nvSpPr>
        <p:spPr>
          <a:xfrm>
            <a:off x="1347536" y="2176258"/>
            <a:ext cx="7796463" cy="369332"/>
          </a:xfrm>
          <a:prstGeom prst="rect">
            <a:avLst/>
          </a:prstGeom>
          <a:solidFill>
            <a:srgbClr val="D5D5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Recomendación:	Comité de Operación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961F5A-CCC5-F947-96E6-915F96932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1" y="2910973"/>
            <a:ext cx="8370277" cy="22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120</Words>
  <Application>Microsoft Office PowerPoint</Application>
  <PresentationFormat>Presentación en pantalla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Verdana</vt:lpstr>
      <vt:lpstr>Wingdings</vt:lpstr>
      <vt:lpstr>Tema de Office</vt:lpstr>
      <vt:lpstr>Presentación de PowerPoint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129</cp:revision>
  <dcterms:created xsi:type="dcterms:W3CDTF">2008-10-01T20:44:13Z</dcterms:created>
  <dcterms:modified xsi:type="dcterms:W3CDTF">2021-04-08T12:34:37Z</dcterms:modified>
</cp:coreProperties>
</file>