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353" r:id="rId3"/>
    <p:sldId id="257" r:id="rId4"/>
    <p:sldId id="404" r:id="rId5"/>
    <p:sldId id="425" r:id="rId6"/>
    <p:sldId id="418" r:id="rId7"/>
    <p:sldId id="426" r:id="rId8"/>
    <p:sldId id="424" r:id="rId9"/>
    <p:sldId id="273"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j5pqRmGodSHQ4ZQNmcXiUbnIzT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947"/>
    <a:srgbClr val="92D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326553-DC19-46A5-A729-BFAB9104EC41}">
  <a:tblStyle styleId="{AF326553-DC19-46A5-A729-BFAB9104EC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94624"/>
  </p:normalViewPr>
  <p:slideViewPr>
    <p:cSldViewPr snapToGrid="0">
      <p:cViewPr varScale="1">
        <p:scale>
          <a:sx n="62" d="100"/>
          <a:sy n="62" d="100"/>
        </p:scale>
        <p:origin x="1096" y="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Resolución CREG 127 de 2020</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just"/>
          <a:r>
            <a:rPr lang="es-ES" b="0" i="0" dirty="0"/>
            <a:t>Por el cual se aprueba la actualización del protocolo para la estimación del factor de conversión de las plantas hidráulicas</a:t>
          </a:r>
          <a:endParaRPr lang="es-ES" dirty="0"/>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8B1CB827-988A-3347-9F1C-73DD1284C02D}">
      <dgm:prSet phldrT="[Texto]" custT="1"/>
      <dgm:spPr/>
      <dgm:t>
        <a:bodyPr/>
        <a:lstStyle/>
        <a:p>
          <a:r>
            <a:rPr lang="es-ES" sz="2800" dirty="0"/>
            <a:t>Resolución CREG 127 de 2020</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dgm:spPr/>
      <dgm:t>
        <a:bodyPr anchor="t"/>
        <a:lstStyle/>
        <a:p>
          <a:pPr algn="just"/>
          <a:r>
            <a:rPr lang="es-ES" b="0" i="0" dirty="0"/>
            <a:t>Por el cual se aprueba la actualización de los procedimientos para la oficialización, modificación, actualización y reporte de la información hidrológica de los ríos del SIN</a:t>
          </a:r>
          <a:endParaRPr lang="es-ES" dirty="0"/>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093E3121-5AB5-1247-8171-2D066356F42E}" srcId="{E0647F7E-BFDA-DC4A-B441-C40AADE2AEE2}" destId="{8B1CB827-988A-3347-9F1C-73DD1284C02D}" srcOrd="1" destOrd="0" parTransId="{40ADE7CB-6B30-3246-9389-27811790C886}" sibTransId="{C4602D3C-557D-5244-AFD5-2CB202D5D3BE}"/>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C6903C3-DF95-6140-A965-A636B12EF536}" type="presOf" srcId="{8B1CB827-988A-3347-9F1C-73DD1284C02D}" destId="{4CAF789D-B993-1945-BE4F-D5548562E88E}" srcOrd="0" destOrd="0"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Acuerdos 1299 y 1300 de 2020</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t"/>
        <a:lstStyle/>
        <a:p>
          <a:pPr algn="just"/>
          <a:r>
            <a:rPr lang="es-ES" dirty="0"/>
            <a:t>Por el cual se aprueba la incorporación de un cambio de la capacidad efectiva neta, consumo térmico especifico, capacidad bruta, capacidad nominal, tiempo mínimo fuera de línea por parada programada, variación de carga para MTCE y las rampas de la planta de generación Tasajero I</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8B1CB827-988A-3347-9F1C-73DD1284C02D}">
      <dgm:prSet phldrT="[Texto]" custT="1"/>
      <dgm:spPr/>
      <dgm:t>
        <a:bodyPr/>
        <a:lstStyle/>
        <a:p>
          <a:r>
            <a:rPr lang="es-ES" sz="2800" dirty="0"/>
            <a:t>Acuerdos 1299 y 1300 de 2020</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dgm:spPr/>
      <dgm:t>
        <a:bodyPr anchor="t"/>
        <a:lstStyle/>
        <a:p>
          <a:pPr algn="just"/>
          <a:r>
            <a:rPr lang="es-ES" dirty="0"/>
            <a:t>Por el cual se aprueba la ampliación del plazo para la realización de las pruebas de capacidad efectiva neta y consumo térmico específico de la unidad 3 de la planta de generación </a:t>
          </a:r>
          <a:r>
            <a:rPr lang="es-ES" dirty="0" err="1"/>
            <a:t>Termozipa</a:t>
          </a:r>
          <a:endParaRPr lang="es-ES" dirty="0"/>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422ED057-C239-F540-AA8C-C4A1DE7F86DD}">
      <dgm:prSet phldrT="[Texto]"/>
      <dgm:spPr/>
      <dgm:t>
        <a:bodyPr anchor="t"/>
        <a:lstStyle/>
        <a:p>
          <a:pPr algn="just"/>
          <a:r>
            <a:rPr lang="es-ES" dirty="0"/>
            <a:t>Por el cual se aprueba la incorporación de un cambio del consumo térmico específico de la planta de generación Tasajero II</a:t>
          </a:r>
        </a:p>
      </dgm:t>
    </dgm:pt>
    <dgm:pt modelId="{45C00B22-B31C-324E-9C89-E9EAA252EE3F}" type="parTrans" cxnId="{25635219-427A-7F40-AD29-CE1EC206B031}">
      <dgm:prSet/>
      <dgm:spPr/>
      <dgm:t>
        <a:bodyPr/>
        <a:lstStyle/>
        <a:p>
          <a:endParaRPr lang="es-ES"/>
        </a:p>
      </dgm:t>
    </dgm:pt>
    <dgm:pt modelId="{FDD86B34-B780-024C-AAF2-7BE28C97336F}" type="sibTrans" cxnId="{25635219-427A-7F40-AD29-CE1EC206B031}">
      <dgm:prSet/>
      <dgm:spPr/>
      <dgm:t>
        <a:bodyPr/>
        <a:lstStyle/>
        <a:p>
          <a:endParaRPr lang="es-ES"/>
        </a:p>
      </dgm:t>
    </dgm:pt>
    <dgm:pt modelId="{51B368D8-05F0-8F44-9C71-38ADD13BE06B}">
      <dgm:prSet phldrT="[Texto]"/>
      <dgm:spPr/>
      <dgm:t>
        <a:bodyPr anchor="t"/>
        <a:lstStyle/>
        <a:p>
          <a:pPr algn="just"/>
          <a:r>
            <a:rPr lang="es-ES" dirty="0"/>
            <a:t>Por el cual se deroga el Acuerdo 1393 de 2021</a:t>
          </a:r>
        </a:p>
      </dgm:t>
    </dgm:pt>
    <dgm:pt modelId="{A2FBC48C-4033-A244-8A21-5D0BE8FEAD20}" type="parTrans" cxnId="{B2871276-07E6-534A-A525-E88E1D36ABCE}">
      <dgm:prSet/>
      <dgm:spPr/>
      <dgm:t>
        <a:bodyPr/>
        <a:lstStyle/>
        <a:p>
          <a:endParaRPr lang="es-ES"/>
        </a:p>
      </dgm:t>
    </dgm:pt>
    <dgm:pt modelId="{3745D64C-6C17-5A40-911C-8594628033C3}" type="sibTrans" cxnId="{B2871276-07E6-534A-A525-E88E1D36ABCE}">
      <dgm:prSet/>
      <dgm:spPr/>
      <dgm:t>
        <a:bodyPr/>
        <a:lstStyle/>
        <a:p>
          <a:endParaRPr lang="es-ES"/>
        </a:p>
      </dgm:t>
    </dgm:pt>
    <dgm:pt modelId="{AF39CAB7-AE8F-C14C-BBF1-F8A0B9460E46}">
      <dgm:prSet phldrT="[Texto]"/>
      <dgm:spPr/>
      <dgm:t>
        <a:bodyPr anchor="t"/>
        <a:lstStyle/>
        <a:p>
          <a:pPr algn="just"/>
          <a:endParaRPr lang="es-ES" dirty="0"/>
        </a:p>
      </dgm:t>
    </dgm:pt>
    <dgm:pt modelId="{AB394BED-9D04-784D-94D4-749FDE057A40}" type="parTrans" cxnId="{6E235ADC-9B0D-FF4C-9AFF-CDBEC49835CA}">
      <dgm:prSet/>
      <dgm:spPr/>
      <dgm:t>
        <a:bodyPr/>
        <a:lstStyle/>
        <a:p>
          <a:endParaRPr lang="es-ES"/>
        </a:p>
      </dgm:t>
    </dgm:pt>
    <dgm:pt modelId="{563DF19A-D9B5-A440-9540-EE856818E991}" type="sibTrans" cxnId="{6E235ADC-9B0D-FF4C-9AFF-CDBEC49835CA}">
      <dgm:prSet/>
      <dgm:spPr/>
      <dgm:t>
        <a:bodyPr/>
        <a:lstStyle/>
        <a:p>
          <a:endParaRPr lang="es-ES"/>
        </a:p>
      </dgm:t>
    </dgm:pt>
    <dgm:pt modelId="{5E583707-CFF1-C44B-AB13-358FFF2CD336}">
      <dgm:prSet phldrT="[Texto]"/>
      <dgm:spPr/>
      <dgm:t>
        <a:bodyPr anchor="t"/>
        <a:lstStyle/>
        <a:p>
          <a:pPr algn="just"/>
          <a:endParaRPr lang="es-ES" dirty="0"/>
        </a:p>
      </dgm:t>
    </dgm:pt>
    <dgm:pt modelId="{8C0F8787-4A99-7C4D-A0A1-F4CF22F235F8}" type="parTrans" cxnId="{23C84222-AD8D-5B4E-A315-D8696974286A}">
      <dgm:prSet/>
      <dgm:spPr/>
      <dgm:t>
        <a:bodyPr/>
        <a:lstStyle/>
        <a:p>
          <a:endParaRPr lang="es-ES"/>
        </a:p>
      </dgm:t>
    </dgm:pt>
    <dgm:pt modelId="{0289804B-F424-5840-8A95-B14125556E49}" type="sibTrans" cxnId="{23C84222-AD8D-5B4E-A315-D8696974286A}">
      <dgm:prSet/>
      <dgm:spPr/>
      <dgm:t>
        <a:bodyPr/>
        <a:lstStyle/>
        <a:p>
          <a:endParaRPr lang="es-ES"/>
        </a:p>
      </dgm:t>
    </dgm:pt>
    <dgm:pt modelId="{68158B4B-BC17-6544-BD3E-AE227EB7205C}">
      <dgm:prSet phldrT="[Texto]"/>
      <dgm:spPr/>
      <dgm:t>
        <a:bodyPr anchor="t"/>
        <a:lstStyle/>
        <a:p>
          <a:pPr algn="just"/>
          <a:endParaRPr lang="es-ES" dirty="0"/>
        </a:p>
      </dgm:t>
    </dgm:pt>
    <dgm:pt modelId="{05E87507-6D08-6346-AB23-13CA72B47208}" type="parTrans" cxnId="{7D3647E1-8478-E245-BEB3-352BD1ECAF0B}">
      <dgm:prSet/>
      <dgm:spPr/>
      <dgm:t>
        <a:bodyPr/>
        <a:lstStyle/>
        <a:p>
          <a:endParaRPr lang="es-ES"/>
        </a:p>
      </dgm:t>
    </dgm:pt>
    <dgm:pt modelId="{72A25146-2A6F-6C44-8273-B670A54613D4}" type="sibTrans" cxnId="{7D3647E1-8478-E245-BEB3-352BD1ECAF0B}">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25635219-427A-7F40-AD29-CE1EC206B031}" srcId="{482BE725-C996-5F4D-B4B4-72B13A363512}" destId="{422ED057-C239-F540-AA8C-C4A1DE7F86DD}" srcOrd="1" destOrd="0" parTransId="{45C00B22-B31C-324E-9C89-E9EAA252EE3F}" sibTransId="{FDD86B34-B780-024C-AAF2-7BE28C97336F}"/>
    <dgm:cxn modelId="{093E3121-5AB5-1247-8171-2D066356F42E}" srcId="{E0647F7E-BFDA-DC4A-B441-C40AADE2AEE2}" destId="{8B1CB827-988A-3347-9F1C-73DD1284C02D}" srcOrd="1" destOrd="0" parTransId="{40ADE7CB-6B30-3246-9389-27811790C886}" sibTransId="{C4602D3C-557D-5244-AFD5-2CB202D5D3BE}"/>
    <dgm:cxn modelId="{23C84222-AD8D-5B4E-A315-D8696974286A}" srcId="{8B1CB827-988A-3347-9F1C-73DD1284C02D}" destId="{5E583707-CFF1-C44B-AB13-358FFF2CD336}" srcOrd="2" destOrd="0" parTransId="{8C0F8787-4A99-7C4D-A0A1-F4CF22F235F8}" sibTransId="{0289804B-F424-5840-8A95-B14125556E49}"/>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F7EB8940-A760-8E4C-ACCA-11F07A86D82A}" type="presOf" srcId="{5E583707-CFF1-C44B-AB13-358FFF2CD336}" destId="{1154EC80-0A02-684D-B0C5-D1945C6BB267}" srcOrd="0" destOrd="2" presId="urn:microsoft.com/office/officeart/2005/8/layout/vList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2E9EA153-6EBD-8A4E-AD86-BAC65CDC61A7}" type="presOf" srcId="{51B368D8-05F0-8F44-9C71-38ADD13BE06B}" destId="{1154EC80-0A02-684D-B0C5-D1945C6BB267}" srcOrd="0" destOrd="4" presId="urn:microsoft.com/office/officeart/2005/8/layout/vList6"/>
    <dgm:cxn modelId="{B2871276-07E6-534A-A525-E88E1D36ABCE}" srcId="{8B1CB827-988A-3347-9F1C-73DD1284C02D}" destId="{51B368D8-05F0-8F44-9C71-38ADD13BE06B}" srcOrd="4" destOrd="0" parTransId="{A2FBC48C-4033-A244-8A21-5D0BE8FEAD20}" sibTransId="{3745D64C-6C17-5A40-911C-8594628033C3}"/>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0F94FAB-0228-5D40-AB5D-2E8080DD3F9D}" type="presOf" srcId="{AF39CAB7-AE8F-C14C-BBF1-F8A0B9460E46}" destId="{1154EC80-0A02-684D-B0C5-D1945C6BB267}" srcOrd="0" destOrd="3" presId="urn:microsoft.com/office/officeart/2005/8/layout/vList6"/>
    <dgm:cxn modelId="{004650AF-D3C5-C24E-B7C6-193EA4803305}" type="presOf" srcId="{422ED057-C239-F540-AA8C-C4A1DE7F86DD}" destId="{22194519-D5C0-E143-B309-F131857731D6}" srcOrd="0" destOrd="1" presId="urn:microsoft.com/office/officeart/2005/8/layout/vList6"/>
    <dgm:cxn modelId="{9C6903C3-DF95-6140-A965-A636B12EF536}" type="presOf" srcId="{8B1CB827-988A-3347-9F1C-73DD1284C02D}" destId="{4CAF789D-B993-1945-BE4F-D5548562E88E}" srcOrd="0" destOrd="0" presId="urn:microsoft.com/office/officeart/2005/8/layout/vList6"/>
    <dgm:cxn modelId="{6E235ADC-9B0D-FF4C-9AFF-CDBEC49835CA}" srcId="{8B1CB827-988A-3347-9F1C-73DD1284C02D}" destId="{AF39CAB7-AE8F-C14C-BBF1-F8A0B9460E46}" srcOrd="3" destOrd="0" parTransId="{AB394BED-9D04-784D-94D4-749FDE057A40}" sibTransId="{563DF19A-D9B5-A440-9540-EE856818E991}"/>
    <dgm:cxn modelId="{7D3647E1-8478-E245-BEB3-352BD1ECAF0B}" srcId="{8B1CB827-988A-3347-9F1C-73DD1284C02D}" destId="{68158B4B-BC17-6544-BD3E-AE227EB7205C}" srcOrd="1" destOrd="0" parTransId="{05E87507-6D08-6346-AB23-13CA72B47208}" sibTransId="{72A25146-2A6F-6C44-8273-B670A54613D4}"/>
    <dgm:cxn modelId="{C88588F5-3CB8-D04D-8D57-162D49C41CDD}" type="presOf" srcId="{68158B4B-BC17-6544-BD3E-AE227EB7205C}" destId="{1154EC80-0A02-684D-B0C5-D1945C6BB267}" srcOrd="0" destOrd="1"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Resolución CREG 025 de 1995</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just"/>
          <a:r>
            <a:rPr lang="es-ES" dirty="0"/>
            <a:t>Por el cual se establecen y actualizan las definiciones y los formatos de reporte de los parámetros técnicos de las unidades y plantas hidráulicas, térmicas, eólicas y solares y de los activos del STN y del STR para el planeamiento operativo y la operación del SIN</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8B1CB827-988A-3347-9F1C-73DD1284C02D}">
      <dgm:prSet phldrT="[Texto]" custT="1"/>
      <dgm:spPr/>
      <dgm:t>
        <a:bodyPr/>
        <a:lstStyle/>
        <a:p>
          <a:r>
            <a:rPr lang="es-ES" sz="2800" dirty="0"/>
            <a:t>Resolución CREG 025 de 1995</a:t>
          </a:r>
        </a:p>
      </dgm:t>
    </dgm:pt>
    <dgm:pt modelId="{40ADE7CB-6B30-3246-9389-27811790C886}" type="parTrans" cxnId="{093E3121-5AB5-1247-8171-2D066356F42E}">
      <dgm:prSet/>
      <dgm:spPr/>
      <dgm:t>
        <a:bodyPr/>
        <a:lstStyle/>
        <a:p>
          <a:endParaRPr lang="es-ES"/>
        </a:p>
      </dgm:t>
    </dgm:pt>
    <dgm:pt modelId="{C4602D3C-557D-5244-AFD5-2CB202D5D3BE}" type="sibTrans" cxnId="{093E3121-5AB5-1247-8171-2D066356F42E}">
      <dgm:prSet/>
      <dgm:spPr/>
      <dgm:t>
        <a:bodyPr/>
        <a:lstStyle/>
        <a:p>
          <a:endParaRPr lang="es-ES"/>
        </a:p>
      </dgm:t>
    </dgm:pt>
    <dgm:pt modelId="{BF840365-D8E0-6343-BD4F-2AA2D641F98C}">
      <dgm:prSet phldrT="[Texto]"/>
      <dgm:spPr/>
      <dgm:t>
        <a:bodyPr anchor="ctr"/>
        <a:lstStyle/>
        <a:p>
          <a:pPr algn="just"/>
          <a:r>
            <a:rPr lang="es-ES" dirty="0"/>
            <a:t> Por el cual se aprueba la actualización de los procedimientos para solicitar el cambio de parámetros técnicos de las plantas de generación, activos de uso del STN, activos de conexión al STN y sistemas de almacenamiento de energía con baterías SAEB</a:t>
          </a:r>
        </a:p>
      </dgm:t>
    </dgm:pt>
    <dgm:pt modelId="{8E123C27-F359-5748-9BB7-76610DD44EEC}" type="parTrans" cxnId="{96DF4435-EEB4-1644-BDA3-D991CB2893C2}">
      <dgm:prSet/>
      <dgm:spPr/>
      <dgm:t>
        <a:bodyPr/>
        <a:lstStyle/>
        <a:p>
          <a:endParaRPr lang="es-ES"/>
        </a:p>
      </dgm:t>
    </dgm:pt>
    <dgm:pt modelId="{B6A86348-E737-5F4F-BBB1-B3A4AB916266}" type="sibTrans" cxnId="{96DF4435-EEB4-1644-BDA3-D991CB2893C2}">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2">
        <dgm:presLayoutVars>
          <dgm:bulletEnabled val="1"/>
        </dgm:presLayoutVars>
      </dgm:prSet>
      <dgm:spPr/>
    </dgm:pt>
    <dgm:pt modelId="{22194519-D5C0-E143-B309-F131857731D6}" type="pres">
      <dgm:prSet presAssocID="{482BE725-C996-5F4D-B4B4-72B13A363512}" presName="childShp" presStyleLbl="bgAccFollowNode1" presStyleIdx="0" presStyleCnt="2">
        <dgm:presLayoutVars>
          <dgm:bulletEnabled val="1"/>
        </dgm:presLayoutVars>
      </dgm:prSet>
      <dgm:spPr/>
    </dgm:pt>
    <dgm:pt modelId="{50C5EB02-1AB7-1A4F-B3EB-B19EE4FB5116}" type="pres">
      <dgm:prSet presAssocID="{C7E357D0-9D1B-4B4C-8FEC-14F26D6AD47C}" presName="spacing" presStyleCnt="0"/>
      <dgm:spPr/>
    </dgm:pt>
    <dgm:pt modelId="{79E3DE0E-47EA-454E-84F5-870340C2E8AB}" type="pres">
      <dgm:prSet presAssocID="{8B1CB827-988A-3347-9F1C-73DD1284C02D}" presName="linNode" presStyleCnt="0"/>
      <dgm:spPr/>
    </dgm:pt>
    <dgm:pt modelId="{4CAF789D-B993-1945-BE4F-D5548562E88E}" type="pres">
      <dgm:prSet presAssocID="{8B1CB827-988A-3347-9F1C-73DD1284C02D}" presName="parentShp" presStyleLbl="node1" presStyleIdx="1" presStyleCnt="2">
        <dgm:presLayoutVars>
          <dgm:bulletEnabled val="1"/>
        </dgm:presLayoutVars>
      </dgm:prSet>
      <dgm:spPr/>
    </dgm:pt>
    <dgm:pt modelId="{1154EC80-0A02-684D-B0C5-D1945C6BB267}" type="pres">
      <dgm:prSet presAssocID="{8B1CB827-988A-3347-9F1C-73DD1284C02D}" presName="childShp" presStyleLbl="bgAccFollowNode1" presStyleIdx="1" presStyleCnt="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093E3121-5AB5-1247-8171-2D066356F42E}" srcId="{E0647F7E-BFDA-DC4A-B441-C40AADE2AEE2}" destId="{8B1CB827-988A-3347-9F1C-73DD1284C02D}" srcOrd="1" destOrd="0" parTransId="{40ADE7CB-6B30-3246-9389-27811790C886}" sibTransId="{C4602D3C-557D-5244-AFD5-2CB202D5D3BE}"/>
    <dgm:cxn modelId="{1715E52B-65D4-554B-968B-82E464CD61FB}" type="presOf" srcId="{E9428301-05C4-8443-AC76-C52515D74D19}" destId="{22194519-D5C0-E143-B309-F131857731D6}" srcOrd="0" destOrd="0" presId="urn:microsoft.com/office/officeart/2005/8/layout/vList6"/>
    <dgm:cxn modelId="{96DF4435-EEB4-1644-BDA3-D991CB2893C2}" srcId="{8B1CB827-988A-3347-9F1C-73DD1284C02D}" destId="{BF840365-D8E0-6343-BD4F-2AA2D641F98C}" srcOrd="0" destOrd="0" parTransId="{8E123C27-F359-5748-9BB7-76610DD44EEC}" sibTransId="{B6A86348-E737-5F4F-BBB1-B3A4AB916266}"/>
    <dgm:cxn modelId="{2DD81A62-B531-5F4D-94F9-2BE80FF68071}" type="presOf" srcId="{BF840365-D8E0-6343-BD4F-2AA2D641F98C}" destId="{1154EC80-0A02-684D-B0C5-D1945C6BB267}"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9C6903C3-DF95-6140-A965-A636B12EF536}" type="presOf" srcId="{8B1CB827-988A-3347-9F1C-73DD1284C02D}" destId="{4CAF789D-B993-1945-BE4F-D5548562E88E}" srcOrd="0" destOrd="0" presId="urn:microsoft.com/office/officeart/2005/8/layout/vList6"/>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 modelId="{BD2E28B9-6A2D-0C49-AE0D-F7DE4722C514}" type="presParOf" srcId="{07CA76D4-18F7-414A-B31B-826ECA8FA437}" destId="{50C5EB02-1AB7-1A4F-B3EB-B19EE4FB5116}" srcOrd="1" destOrd="0" presId="urn:microsoft.com/office/officeart/2005/8/layout/vList6"/>
    <dgm:cxn modelId="{CC9DA2FD-6800-3542-B855-E2DFD801217E}" type="presParOf" srcId="{07CA76D4-18F7-414A-B31B-826ECA8FA437}" destId="{79E3DE0E-47EA-454E-84F5-870340C2E8AB}" srcOrd="2" destOrd="0" presId="urn:microsoft.com/office/officeart/2005/8/layout/vList6"/>
    <dgm:cxn modelId="{BFAF167B-29A0-6B4E-A68D-E75B32AF11B1}" type="presParOf" srcId="{79E3DE0E-47EA-454E-84F5-870340C2E8AB}" destId="{4CAF789D-B993-1945-BE4F-D5548562E88E}" srcOrd="0" destOrd="0" presId="urn:microsoft.com/office/officeart/2005/8/layout/vList6"/>
    <dgm:cxn modelId="{F99E11EB-BF10-8A42-8207-18EBBCCC3F47}" type="presParOf" srcId="{79E3DE0E-47EA-454E-84F5-870340C2E8AB}" destId="{1154EC80-0A02-684D-B0C5-D1945C6BB2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Resoluciones CREG 080 y 083 de 1999, 60 de 2019</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l"/>
          <a:r>
            <a:rPr lang="es-ES" dirty="0"/>
            <a:t>Por el cual se aprueban los procedimientos y los indicadores relacionados con la supervisión del SIN</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1">
        <dgm:presLayoutVars>
          <dgm:bulletEnabled val="1"/>
        </dgm:presLayoutVars>
      </dgm:prSet>
      <dgm:spPr/>
    </dgm:pt>
    <dgm:pt modelId="{22194519-D5C0-E143-B309-F131857731D6}" type="pres">
      <dgm:prSet presAssocID="{482BE725-C996-5F4D-B4B4-72B13A363512}" presName="childShp" presStyleLbl="bgAccFollowNode1" presStyleIdx="0" presStyleCnt="1" custScaleX="59262" custScaleY="59262">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1715E52B-65D4-554B-968B-82E464CD61FB}" type="presOf" srcId="{E9428301-05C4-8443-AC76-C52515D74D19}" destId="{22194519-D5C0-E143-B309-F131857731D6}"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47F7E-BFDA-DC4A-B441-C40AADE2AEE2}"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s-ES"/>
        </a:p>
      </dgm:t>
    </dgm:pt>
    <dgm:pt modelId="{482BE725-C996-5F4D-B4B4-72B13A363512}">
      <dgm:prSet phldrT="[Texto]" custT="1"/>
      <dgm:spPr/>
      <dgm:t>
        <a:bodyPr/>
        <a:lstStyle/>
        <a:p>
          <a:r>
            <a:rPr lang="es-ES" sz="2800" dirty="0"/>
            <a:t>Funciones </a:t>
          </a:r>
        </a:p>
        <a:p>
          <a:r>
            <a:rPr lang="es-ES" sz="2800" dirty="0"/>
            <a:t>Ley 143 de 1994</a:t>
          </a:r>
        </a:p>
      </dgm:t>
    </dgm:pt>
    <dgm:pt modelId="{AF2B1011-379E-1846-93D6-7D665E5B4C8D}" type="parTrans" cxnId="{BC3D859B-7099-1641-BA62-546450FEF237}">
      <dgm:prSet/>
      <dgm:spPr/>
      <dgm:t>
        <a:bodyPr/>
        <a:lstStyle/>
        <a:p>
          <a:endParaRPr lang="es-ES"/>
        </a:p>
      </dgm:t>
    </dgm:pt>
    <dgm:pt modelId="{C7E357D0-9D1B-4B4C-8FEC-14F26D6AD47C}" type="sibTrans" cxnId="{BC3D859B-7099-1641-BA62-546450FEF237}">
      <dgm:prSet/>
      <dgm:spPr/>
      <dgm:t>
        <a:bodyPr/>
        <a:lstStyle/>
        <a:p>
          <a:endParaRPr lang="es-ES"/>
        </a:p>
      </dgm:t>
    </dgm:pt>
    <dgm:pt modelId="{E9428301-05C4-8443-AC76-C52515D74D19}">
      <dgm:prSet phldrT="[Texto]"/>
      <dgm:spPr/>
      <dgm:t>
        <a:bodyPr anchor="ctr"/>
        <a:lstStyle/>
        <a:p>
          <a:pPr algn="ctr"/>
          <a:r>
            <a:rPr lang="es-ES" dirty="0"/>
            <a:t>Por el cual se actualizan los indicadores de seguimiento de la operación del Sistema Interconectado Nacional –SIN- y los máximos valores para estos durante el año 2021</a:t>
          </a:r>
        </a:p>
      </dgm:t>
    </dgm:pt>
    <dgm:pt modelId="{CDD9C780-F8BE-9046-B101-924BACA80B7F}" type="parTrans" cxnId="{53BF3597-1FBD-9D43-906F-5F504814C168}">
      <dgm:prSet/>
      <dgm:spPr/>
      <dgm:t>
        <a:bodyPr/>
        <a:lstStyle/>
        <a:p>
          <a:endParaRPr lang="es-ES"/>
        </a:p>
      </dgm:t>
    </dgm:pt>
    <dgm:pt modelId="{50BD742C-9965-3949-B783-60C439A39EEE}" type="sibTrans" cxnId="{53BF3597-1FBD-9D43-906F-5F504814C168}">
      <dgm:prSet/>
      <dgm:spPr/>
      <dgm:t>
        <a:bodyPr/>
        <a:lstStyle/>
        <a:p>
          <a:endParaRPr lang="es-ES"/>
        </a:p>
      </dgm:t>
    </dgm:pt>
    <dgm:pt modelId="{07CA76D4-18F7-414A-B31B-826ECA8FA437}" type="pres">
      <dgm:prSet presAssocID="{E0647F7E-BFDA-DC4A-B441-C40AADE2AEE2}" presName="Name0" presStyleCnt="0">
        <dgm:presLayoutVars>
          <dgm:dir/>
          <dgm:animLvl val="lvl"/>
          <dgm:resizeHandles/>
        </dgm:presLayoutVars>
      </dgm:prSet>
      <dgm:spPr/>
    </dgm:pt>
    <dgm:pt modelId="{2A6530C0-4C6F-9B45-A4B2-3425862681BF}" type="pres">
      <dgm:prSet presAssocID="{482BE725-C996-5F4D-B4B4-72B13A363512}" presName="linNode" presStyleCnt="0"/>
      <dgm:spPr/>
    </dgm:pt>
    <dgm:pt modelId="{C14ED001-5848-4847-B983-B82504DAE381}" type="pres">
      <dgm:prSet presAssocID="{482BE725-C996-5F4D-B4B4-72B13A363512}" presName="parentShp" presStyleLbl="node1" presStyleIdx="0" presStyleCnt="1">
        <dgm:presLayoutVars>
          <dgm:bulletEnabled val="1"/>
        </dgm:presLayoutVars>
      </dgm:prSet>
      <dgm:spPr/>
    </dgm:pt>
    <dgm:pt modelId="{22194519-D5C0-E143-B309-F131857731D6}" type="pres">
      <dgm:prSet presAssocID="{482BE725-C996-5F4D-B4B4-72B13A363512}" presName="childShp" presStyleLbl="bgAccFollowNode1" presStyleIdx="0" presStyleCnt="1" custScaleX="63213" custScaleY="63213">
        <dgm:presLayoutVars>
          <dgm:bulletEnabled val="1"/>
        </dgm:presLayoutVars>
      </dgm:prSet>
      <dgm:spPr/>
    </dgm:pt>
  </dgm:ptLst>
  <dgm:cxnLst>
    <dgm:cxn modelId="{2B04A704-9A9E-E044-8EAA-C7F9AC263211}" type="presOf" srcId="{E0647F7E-BFDA-DC4A-B441-C40AADE2AEE2}" destId="{07CA76D4-18F7-414A-B31B-826ECA8FA437}" srcOrd="0" destOrd="0" presId="urn:microsoft.com/office/officeart/2005/8/layout/vList6"/>
    <dgm:cxn modelId="{1715E52B-65D4-554B-968B-82E464CD61FB}" type="presOf" srcId="{E9428301-05C4-8443-AC76-C52515D74D19}" destId="{22194519-D5C0-E143-B309-F131857731D6}" srcOrd="0" destOrd="0" presId="urn:microsoft.com/office/officeart/2005/8/layout/vList6"/>
    <dgm:cxn modelId="{CB819F46-DD6F-634C-B453-E475B984161A}" type="presOf" srcId="{482BE725-C996-5F4D-B4B4-72B13A363512}" destId="{C14ED001-5848-4847-B983-B82504DAE381}" srcOrd="0" destOrd="0" presId="urn:microsoft.com/office/officeart/2005/8/layout/vList6"/>
    <dgm:cxn modelId="{53BF3597-1FBD-9D43-906F-5F504814C168}" srcId="{482BE725-C996-5F4D-B4B4-72B13A363512}" destId="{E9428301-05C4-8443-AC76-C52515D74D19}" srcOrd="0" destOrd="0" parTransId="{CDD9C780-F8BE-9046-B101-924BACA80B7F}" sibTransId="{50BD742C-9965-3949-B783-60C439A39EEE}"/>
    <dgm:cxn modelId="{BC3D859B-7099-1641-BA62-546450FEF237}" srcId="{E0647F7E-BFDA-DC4A-B441-C40AADE2AEE2}" destId="{482BE725-C996-5F4D-B4B4-72B13A363512}" srcOrd="0" destOrd="0" parTransId="{AF2B1011-379E-1846-93D6-7D665E5B4C8D}" sibTransId="{C7E357D0-9D1B-4B4C-8FEC-14F26D6AD47C}"/>
    <dgm:cxn modelId="{BBA792D8-D333-C542-B727-A17AAB48E656}" type="presParOf" srcId="{07CA76D4-18F7-414A-B31B-826ECA8FA437}" destId="{2A6530C0-4C6F-9B45-A4B2-3425862681BF}" srcOrd="0" destOrd="0" presId="urn:microsoft.com/office/officeart/2005/8/layout/vList6"/>
    <dgm:cxn modelId="{6BF0FD11-A5BB-894D-B8C2-A2FC386EA999}" type="presParOf" srcId="{2A6530C0-4C6F-9B45-A4B2-3425862681BF}" destId="{C14ED001-5848-4847-B983-B82504DAE381}" srcOrd="0" destOrd="0" presId="urn:microsoft.com/office/officeart/2005/8/layout/vList6"/>
    <dgm:cxn modelId="{BD072758-B9F5-234F-85F3-66D484927E4A}" type="presParOf" srcId="{2A6530C0-4C6F-9B45-A4B2-3425862681BF}" destId="{22194519-D5C0-E143-B309-F131857731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just" defTabSz="577850">
            <a:lnSpc>
              <a:spcPct val="90000"/>
            </a:lnSpc>
            <a:spcBef>
              <a:spcPct val="0"/>
            </a:spcBef>
            <a:spcAft>
              <a:spcPct val="15000"/>
            </a:spcAft>
            <a:buChar char="•"/>
          </a:pPr>
          <a:r>
            <a:rPr lang="es-ES" sz="1300" b="0" i="0" kern="1200" dirty="0"/>
            <a:t>Por el cual se aprueba la actualización del protocolo para la estimación del factor de conversión de las plantas hidráulicas</a:t>
          </a:r>
          <a:endParaRPr lang="es-ES" sz="1300" kern="1200" dirty="0"/>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127 de 2020</a:t>
          </a:r>
        </a:p>
      </dsp:txBody>
      <dsp:txXfrm>
        <a:off x="83571" y="84009"/>
        <a:ext cx="1990461" cy="1544823"/>
      </dsp:txXfrm>
    </dsp:sp>
    <dsp:sp modelId="{1154EC80-0A02-684D-B0C5-D1945C6BB267}">
      <dsp:nvSpPr>
        <dsp:cNvPr id="0" name=""/>
        <dsp:cNvSpPr/>
      </dsp:nvSpPr>
      <dsp:spPr>
        <a:xfrm>
          <a:off x="2157603" y="1883600"/>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just" defTabSz="577850">
            <a:lnSpc>
              <a:spcPct val="90000"/>
            </a:lnSpc>
            <a:spcBef>
              <a:spcPct val="0"/>
            </a:spcBef>
            <a:spcAft>
              <a:spcPct val="15000"/>
            </a:spcAft>
            <a:buChar char="•"/>
          </a:pPr>
          <a:r>
            <a:rPr lang="es-ES" sz="1300" b="0" i="0" kern="1200" dirty="0"/>
            <a:t>Por el cual se aprueba la actualización de los procedimientos para la oficialización, modificación, actualización y reporte de la información hidrológica de los ríos del SIN</a:t>
          </a:r>
          <a:endParaRPr lang="es-ES" sz="1300" kern="1200" dirty="0"/>
        </a:p>
      </dsp:txBody>
      <dsp:txXfrm>
        <a:off x="2157603" y="2097596"/>
        <a:ext cx="2594417" cy="1283973"/>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127 de 2020</a:t>
          </a:r>
        </a:p>
      </dsp:txBody>
      <dsp:txXfrm>
        <a:off x="83571" y="1967171"/>
        <a:ext cx="1990461" cy="1544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just" defTabSz="400050">
            <a:lnSpc>
              <a:spcPct val="90000"/>
            </a:lnSpc>
            <a:spcBef>
              <a:spcPct val="0"/>
            </a:spcBef>
            <a:spcAft>
              <a:spcPct val="15000"/>
            </a:spcAft>
            <a:buChar char="•"/>
          </a:pPr>
          <a:r>
            <a:rPr lang="es-ES" sz="900" kern="1200" dirty="0"/>
            <a:t>Por el cual se aprueba la incorporación de un cambio de la capacidad efectiva neta, consumo térmico especifico, capacidad bruta, capacidad nominal, tiempo mínimo fuera de línea por parada programada, variación de carga para MTCE y las rampas de la planta de generación Tasajero I</a:t>
          </a:r>
        </a:p>
        <a:p>
          <a:pPr marL="57150" lvl="1" indent="-57150" algn="just" defTabSz="400050">
            <a:lnSpc>
              <a:spcPct val="90000"/>
            </a:lnSpc>
            <a:spcBef>
              <a:spcPct val="0"/>
            </a:spcBef>
            <a:spcAft>
              <a:spcPct val="15000"/>
            </a:spcAft>
            <a:buChar char="•"/>
          </a:pPr>
          <a:r>
            <a:rPr lang="es-ES" sz="900" kern="1200" dirty="0"/>
            <a:t>Por el cual se aprueba la incorporación de un cambio del consumo térmico específico de la planta de generación Tasajero II</a:t>
          </a:r>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1300 de 2020</a:t>
          </a:r>
        </a:p>
      </dsp:txBody>
      <dsp:txXfrm>
        <a:off x="83571" y="84009"/>
        <a:ext cx="1990461" cy="1544823"/>
      </dsp:txXfrm>
    </dsp:sp>
    <dsp:sp modelId="{1154EC80-0A02-684D-B0C5-D1945C6BB267}">
      <dsp:nvSpPr>
        <dsp:cNvPr id="0" name=""/>
        <dsp:cNvSpPr/>
      </dsp:nvSpPr>
      <dsp:spPr>
        <a:xfrm>
          <a:off x="2157603" y="1883600"/>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just" defTabSz="400050">
            <a:lnSpc>
              <a:spcPct val="90000"/>
            </a:lnSpc>
            <a:spcBef>
              <a:spcPct val="0"/>
            </a:spcBef>
            <a:spcAft>
              <a:spcPct val="15000"/>
            </a:spcAft>
            <a:buChar char="•"/>
          </a:pPr>
          <a:r>
            <a:rPr lang="es-ES" sz="900" kern="1200" dirty="0"/>
            <a:t>Por el cual se aprueba la ampliación del plazo para la realización de las pruebas de capacidad efectiva neta y consumo térmico específico de la unidad 3 de la planta de generación </a:t>
          </a:r>
          <a:r>
            <a:rPr lang="es-ES" sz="900" kern="1200" dirty="0" err="1"/>
            <a:t>Termozipa</a:t>
          </a:r>
          <a:endParaRPr lang="es-ES" sz="900" kern="1200" dirty="0"/>
        </a:p>
        <a:p>
          <a:pPr marL="57150" lvl="1" indent="-57150" algn="just" defTabSz="400050">
            <a:lnSpc>
              <a:spcPct val="90000"/>
            </a:lnSpc>
            <a:spcBef>
              <a:spcPct val="0"/>
            </a:spcBef>
            <a:spcAft>
              <a:spcPct val="15000"/>
            </a:spcAft>
            <a:buChar char="•"/>
          </a:pPr>
          <a:endParaRPr lang="es-ES" sz="900" kern="1200" dirty="0"/>
        </a:p>
        <a:p>
          <a:pPr marL="57150" lvl="1" indent="-57150" algn="just" defTabSz="400050">
            <a:lnSpc>
              <a:spcPct val="90000"/>
            </a:lnSpc>
            <a:spcBef>
              <a:spcPct val="0"/>
            </a:spcBef>
            <a:spcAft>
              <a:spcPct val="15000"/>
            </a:spcAft>
            <a:buChar char="•"/>
          </a:pPr>
          <a:endParaRPr lang="es-ES" sz="900" kern="1200" dirty="0"/>
        </a:p>
        <a:p>
          <a:pPr marL="57150" lvl="1" indent="-57150" algn="just" defTabSz="400050">
            <a:lnSpc>
              <a:spcPct val="90000"/>
            </a:lnSpc>
            <a:spcBef>
              <a:spcPct val="0"/>
            </a:spcBef>
            <a:spcAft>
              <a:spcPct val="15000"/>
            </a:spcAft>
            <a:buChar char="•"/>
          </a:pPr>
          <a:endParaRPr lang="es-ES" sz="900" kern="1200" dirty="0"/>
        </a:p>
        <a:p>
          <a:pPr marL="57150" lvl="1" indent="-57150" algn="just" defTabSz="400050">
            <a:lnSpc>
              <a:spcPct val="90000"/>
            </a:lnSpc>
            <a:spcBef>
              <a:spcPct val="0"/>
            </a:spcBef>
            <a:spcAft>
              <a:spcPct val="15000"/>
            </a:spcAft>
            <a:buChar char="•"/>
          </a:pPr>
          <a:r>
            <a:rPr lang="es-ES" sz="900" kern="1200" dirty="0"/>
            <a:t>Por el cual se deroga el Acuerdo 1393 de 2021</a:t>
          </a:r>
        </a:p>
      </dsp:txBody>
      <dsp:txXfrm>
        <a:off x="2157603" y="2097596"/>
        <a:ext cx="2594417" cy="1283973"/>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Acuerdos 1299 y 1300 de 2020</a:t>
          </a:r>
        </a:p>
      </dsp:txBody>
      <dsp:txXfrm>
        <a:off x="83571" y="1967171"/>
        <a:ext cx="1990461" cy="1544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157603" y="438"/>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ES" sz="1100" kern="1200" dirty="0"/>
            <a:t>Por el cual se establecen y actualizan las definiciones y los formatos de reporte de los parámetros técnicos de las unidades y plantas hidráulicas, térmicas, eólicas y solares y de los activos del STN y del STR para el planeamiento operativo y la operación del SIN</a:t>
          </a:r>
        </a:p>
      </dsp:txBody>
      <dsp:txXfrm>
        <a:off x="2157603" y="214434"/>
        <a:ext cx="2594417" cy="1283973"/>
      </dsp:txXfrm>
    </dsp:sp>
    <dsp:sp modelId="{C14ED001-5848-4847-B983-B82504DAE381}">
      <dsp:nvSpPr>
        <dsp:cNvPr id="0" name=""/>
        <dsp:cNvSpPr/>
      </dsp:nvSpPr>
      <dsp:spPr>
        <a:xfrm>
          <a:off x="0" y="438"/>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025 de 1995</a:t>
          </a:r>
        </a:p>
      </dsp:txBody>
      <dsp:txXfrm>
        <a:off x="83571" y="84009"/>
        <a:ext cx="1990461" cy="1544823"/>
      </dsp:txXfrm>
    </dsp:sp>
    <dsp:sp modelId="{1154EC80-0A02-684D-B0C5-D1945C6BB267}">
      <dsp:nvSpPr>
        <dsp:cNvPr id="0" name=""/>
        <dsp:cNvSpPr/>
      </dsp:nvSpPr>
      <dsp:spPr>
        <a:xfrm>
          <a:off x="2157603" y="1883600"/>
          <a:ext cx="3236404" cy="17119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just" defTabSz="488950">
            <a:lnSpc>
              <a:spcPct val="90000"/>
            </a:lnSpc>
            <a:spcBef>
              <a:spcPct val="0"/>
            </a:spcBef>
            <a:spcAft>
              <a:spcPct val="15000"/>
            </a:spcAft>
            <a:buChar char="•"/>
          </a:pPr>
          <a:r>
            <a:rPr lang="es-ES" sz="1100" kern="1200" dirty="0"/>
            <a:t> Por el cual se aprueba la actualización de los procedimientos para solicitar el cambio de parámetros técnicos de las plantas de generación, activos de uso del STN, activos de conexión al STN y sistemas de almacenamiento de energía con baterías SAEB</a:t>
          </a:r>
        </a:p>
      </dsp:txBody>
      <dsp:txXfrm>
        <a:off x="2157603" y="2097596"/>
        <a:ext cx="2594417" cy="1283973"/>
      </dsp:txXfrm>
    </dsp:sp>
    <dsp:sp modelId="{4CAF789D-B993-1945-BE4F-D5548562E88E}">
      <dsp:nvSpPr>
        <dsp:cNvPr id="0" name=""/>
        <dsp:cNvSpPr/>
      </dsp:nvSpPr>
      <dsp:spPr>
        <a:xfrm>
          <a:off x="0" y="1883600"/>
          <a:ext cx="2157603" cy="17119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Resolución CREG 025 de 1995</a:t>
          </a:r>
        </a:p>
      </dsp:txBody>
      <dsp:txXfrm>
        <a:off x="83571" y="1967171"/>
        <a:ext cx="1990461" cy="1544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2816826" y="733510"/>
          <a:ext cx="1917958" cy="21289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Por el cual se aprueban los procedimientos y los indicadores relacionados con la supervisión del SIN</a:t>
          </a:r>
        </a:p>
      </dsp:txBody>
      <dsp:txXfrm>
        <a:off x="2816826" y="999633"/>
        <a:ext cx="1198724" cy="1596737"/>
      </dsp:txXfrm>
    </dsp:sp>
    <dsp:sp modelId="{C14ED001-5848-4847-B983-B82504DAE381}">
      <dsp:nvSpPr>
        <dsp:cNvPr id="0" name=""/>
        <dsp:cNvSpPr/>
      </dsp:nvSpPr>
      <dsp:spPr>
        <a:xfrm>
          <a:off x="659223" y="1755"/>
          <a:ext cx="2157603" cy="35924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Resoluciones CREG 080 y 083 de 1999, 60 de 2019</a:t>
          </a:r>
        </a:p>
      </dsp:txBody>
      <dsp:txXfrm>
        <a:off x="764548" y="107080"/>
        <a:ext cx="1946953" cy="3381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4519-D5C0-E143-B309-F131857731D6}">
      <dsp:nvSpPr>
        <dsp:cNvPr id="0" name=""/>
        <dsp:cNvSpPr/>
      </dsp:nvSpPr>
      <dsp:spPr>
        <a:xfrm>
          <a:off x="3222062" y="822320"/>
          <a:ext cx="2394496" cy="282607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ctr" defTabSz="577850">
            <a:lnSpc>
              <a:spcPct val="90000"/>
            </a:lnSpc>
            <a:spcBef>
              <a:spcPct val="0"/>
            </a:spcBef>
            <a:spcAft>
              <a:spcPct val="15000"/>
            </a:spcAft>
            <a:buChar char="•"/>
          </a:pPr>
          <a:r>
            <a:rPr lang="es-ES" sz="1300" kern="1200" dirty="0"/>
            <a:t>Por el cual se actualizan los indicadores de seguimiento de la operación del Sistema Interconectado Nacional –SIN- y los máximos valores para estos durante el año 2021</a:t>
          </a:r>
        </a:p>
      </dsp:txBody>
      <dsp:txXfrm>
        <a:off x="3222062" y="1175579"/>
        <a:ext cx="1496560" cy="2119555"/>
      </dsp:txXfrm>
    </dsp:sp>
    <dsp:sp modelId="{C14ED001-5848-4847-B983-B82504DAE381}">
      <dsp:nvSpPr>
        <dsp:cNvPr id="0" name=""/>
        <dsp:cNvSpPr/>
      </dsp:nvSpPr>
      <dsp:spPr>
        <a:xfrm>
          <a:off x="696742" y="0"/>
          <a:ext cx="2525320" cy="4470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Funciones </a:t>
          </a:r>
        </a:p>
        <a:p>
          <a:pPr marL="0" lvl="0" indent="0" algn="ctr" defTabSz="1244600">
            <a:lnSpc>
              <a:spcPct val="90000"/>
            </a:lnSpc>
            <a:spcBef>
              <a:spcPct val="0"/>
            </a:spcBef>
            <a:spcAft>
              <a:spcPct val="35000"/>
            </a:spcAft>
            <a:buNone/>
          </a:pPr>
          <a:r>
            <a:rPr lang="es-ES" sz="2800" kern="1200" dirty="0"/>
            <a:t>Ley 143 de 1994</a:t>
          </a:r>
        </a:p>
      </dsp:txBody>
      <dsp:txXfrm>
        <a:off x="820018" y="123276"/>
        <a:ext cx="2278768" cy="422416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5" name="Google Shape;5;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6" name="Google Shape;6;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7" name="Google Shape;7;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8" name="Google Shape;8;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9" name="Google Shape;9;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0" name="Google Shape;10;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1" name="Google Shape;11;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2" name="Google Shape;12;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3" name="Google Shape;13;n"/>
          <p:cNvSpPr>
            <a:spLocks noGrp="1" noRot="1" noChangeAspect="1"/>
          </p:cNvSpPr>
          <p:nvPr>
            <p:ph type="sldImg" idx="2"/>
          </p:nvPr>
        </p:nvSpPr>
        <p:spPr>
          <a:xfrm>
            <a:off x="-11798300" y="-11796713"/>
            <a:ext cx="11782425" cy="12476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 name="Google Shape;14;n"/>
          <p:cNvSpPr txBox="1">
            <a:spLocks noGrp="1"/>
          </p:cNvSpPr>
          <p:nvPr>
            <p:ph type="body" idx="1"/>
          </p:nvPr>
        </p:nvSpPr>
        <p:spPr>
          <a:xfrm>
            <a:off x="685800" y="4343400"/>
            <a:ext cx="5468938" cy="4097338"/>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p:nvPr/>
        </p:nvSpPr>
        <p:spPr>
          <a:xfrm>
            <a:off x="2143125" y="695325"/>
            <a:ext cx="2571750" cy="34290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dirty="0">
              <a:solidFill>
                <a:schemeClr val="lt1"/>
              </a:solidFill>
              <a:latin typeface="Arial"/>
              <a:ea typeface="Arial"/>
              <a:cs typeface="Arial"/>
              <a:sym typeface="Arial"/>
            </a:endParaRPr>
          </a:p>
        </p:txBody>
      </p:sp>
      <p:sp>
        <p:nvSpPr>
          <p:cNvPr id="70" name="Google Shape;70;p1:notes"/>
          <p:cNvSpPr txBox="1">
            <a:spLocks noGrp="1"/>
          </p:cNvSpPr>
          <p:nvPr>
            <p:ph type="body" idx="1"/>
          </p:nvPr>
        </p:nvSpPr>
        <p:spPr>
          <a:xfrm>
            <a:off x="685800" y="4343400"/>
            <a:ext cx="5470525" cy="40989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p:txBody>
      </p:sp>
      <p:sp>
        <p:nvSpPr>
          <p:cNvPr id="71" name="Google Shape;71;p1:notes"/>
          <p:cNvSpPr>
            <a:spLocks noGrp="1" noRot="1" noChangeAspect="1"/>
          </p:cNvSpPr>
          <p:nvPr>
            <p:ph type="sldImg" idx="2"/>
          </p:nvPr>
        </p:nvSpPr>
        <p:spPr>
          <a:xfrm>
            <a:off x="-11798300" y="-11796713"/>
            <a:ext cx="117824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9FC0382B-3C0E-4056-9A46-8E2AD8F69F6D}"/>
              </a:ext>
            </a:extLst>
          </p:cNvPr>
          <p:cNvSpPr>
            <a:spLocks noGrp="1" noRot="1" noChangeAspect="1" noChangeArrowheads="1" noTextEdit="1"/>
          </p:cNvSpPr>
          <p:nvPr>
            <p:ph type="sldImg"/>
          </p:nvPr>
        </p:nvSpPr>
        <p:spPr>
          <a:xfrm>
            <a:off x="-14224000" y="-11796713"/>
            <a:ext cx="16635413" cy="12477751"/>
          </a:xfrm>
        </p:spPr>
      </p:sp>
      <p:sp>
        <p:nvSpPr>
          <p:cNvPr id="6147" name="Marcador de notas 2">
            <a:extLst>
              <a:ext uri="{FF2B5EF4-FFF2-40B4-BE49-F238E27FC236}">
                <a16:creationId xmlns:a16="http://schemas.microsoft.com/office/drawing/2014/main" id="{B3C22B51-8CC7-4F46-803D-9769D1E4B7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a:latin typeface="Times New Roman" panose="02020603050405020304" pitchFamily="18" charset="0"/>
            </a:endParaRPr>
          </a:p>
        </p:txBody>
      </p:sp>
    </p:spTree>
    <p:extLst>
      <p:ext uri="{BB962C8B-B14F-4D97-AF65-F5344CB8AC3E}">
        <p14:creationId xmlns:p14="http://schemas.microsoft.com/office/powerpoint/2010/main" val="158505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68938" cy="409733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
        <p:nvSpPr>
          <p:cNvPr id="75" name="Google Shape;75;p2:notes"/>
          <p:cNvSpPr>
            <a:spLocks noGrp="1" noRot="1" noChangeAspect="1"/>
          </p:cNvSpPr>
          <p:nvPr>
            <p:ph type="sldImg" idx="2"/>
          </p:nvPr>
        </p:nvSpPr>
        <p:spPr>
          <a:xfrm>
            <a:off x="-14224000" y="-11796713"/>
            <a:ext cx="16633825" cy="12476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14224000" y="-11796713"/>
            <a:ext cx="16635414" cy="124777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6" name="Google Shape;226;p17:notes"/>
          <p:cNvSpPr txBox="1">
            <a:spLocks noGrp="1"/>
          </p:cNvSpPr>
          <p:nvPr>
            <p:ph type="body" idx="1"/>
          </p:nvPr>
        </p:nvSpPr>
        <p:spPr>
          <a:xfrm>
            <a:off x="685800" y="4343400"/>
            <a:ext cx="5470525" cy="40989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1"/>
        <p:cNvGrpSpPr/>
        <p:nvPr/>
      </p:nvGrpSpPr>
      <p:grpSpPr>
        <a:xfrm>
          <a:off x="0" y="0"/>
          <a:ext cx="0" cy="0"/>
          <a:chOff x="0" y="0"/>
          <a:chExt cx="0" cy="0"/>
        </a:xfrm>
      </p:grpSpPr>
      <p:sp>
        <p:nvSpPr>
          <p:cNvPr id="22" name="Google Shape;22;p19"/>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5">
            <a:extLst>
              <a:ext uri="{FF2B5EF4-FFF2-40B4-BE49-F238E27FC236}">
                <a16:creationId xmlns:a16="http://schemas.microsoft.com/office/drawing/2014/main" id="{A919E7BA-1C94-4116-A3CB-32032E51F7F9}"/>
              </a:ext>
            </a:extLst>
          </p:cNvPr>
          <p:cNvSpPr>
            <a:spLocks noGrp="1" noChangeArrowheads="1"/>
          </p:cNvSpPr>
          <p:nvPr>
            <p:ph type="sldNum" idx="10"/>
          </p:nvPr>
        </p:nvSpPr>
        <p:spPr>
          <a:ln/>
        </p:spPr>
        <p:txBody>
          <a:bodyPr/>
          <a:lstStyle>
            <a:lvl1pPr>
              <a:defRPr/>
            </a:lvl1pPr>
          </a:lstStyle>
          <a:p>
            <a:pPr>
              <a:defRPr/>
            </a:pPr>
            <a:fld id="{065736CB-EFBA-47BF-8512-8F76BDDEF4B0}" type="slidenum">
              <a:rPr lang="es-CO" altLang="es-CO"/>
              <a:pPr>
                <a:defRPr/>
              </a:pPr>
              <a:t>‹Nº›</a:t>
            </a:fld>
            <a:endParaRPr lang="es-CO" altLang="es-CO"/>
          </a:p>
        </p:txBody>
      </p:sp>
    </p:spTree>
    <p:extLst>
      <p:ext uri="{BB962C8B-B14F-4D97-AF65-F5344CB8AC3E}">
        <p14:creationId xmlns:p14="http://schemas.microsoft.com/office/powerpoint/2010/main" val="12308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722313" y="4406900"/>
            <a:ext cx="7772400" cy="136207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722313" y="2906713"/>
            <a:ext cx="7772400" cy="1500187"/>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000"/>
              <a:buNone/>
              <a:defRPr sz="2000"/>
            </a:lvl1pPr>
            <a:lvl2pPr marL="914400" lvl="1" indent="-228600" algn="l">
              <a:spcBef>
                <a:spcPts val="700"/>
              </a:spcBef>
              <a:spcAft>
                <a:spcPts val="0"/>
              </a:spcAft>
              <a:buSzPts val="1800"/>
              <a:buNone/>
              <a:defRPr sz="1800"/>
            </a:lvl2pPr>
            <a:lvl3pPr marL="1371600" lvl="2" indent="-228600" algn="l">
              <a:spcBef>
                <a:spcPts val="600"/>
              </a:spcBef>
              <a:spcAft>
                <a:spcPts val="0"/>
              </a:spcAft>
              <a:buSzPts val="1600"/>
              <a:buNone/>
              <a:defRPr sz="1600"/>
            </a:lvl3pPr>
            <a:lvl4pPr marL="1828800" lvl="3" indent="-228600" algn="l">
              <a:spcBef>
                <a:spcPts val="500"/>
              </a:spcBef>
              <a:spcAft>
                <a:spcPts val="0"/>
              </a:spcAft>
              <a:buSzPts val="1400"/>
              <a:buNone/>
              <a:defRPr sz="1400"/>
            </a:lvl4pPr>
            <a:lvl5pPr marL="2286000" lvl="4" indent="-228600" algn="l">
              <a:spcBef>
                <a:spcPts val="500"/>
              </a:spcBef>
              <a:spcAft>
                <a:spcPts val="0"/>
              </a:spcAft>
              <a:buSzPts val="1400"/>
              <a:buNone/>
              <a:defRPr sz="1400"/>
            </a:lvl5pPr>
            <a:lvl6pPr marL="2743200" lvl="5" indent="-228600" algn="l">
              <a:spcBef>
                <a:spcPts val="500"/>
              </a:spcBef>
              <a:spcAft>
                <a:spcPts val="0"/>
              </a:spcAft>
              <a:buSzPts val="1400"/>
              <a:buNone/>
              <a:defRPr sz="1400"/>
            </a:lvl6pPr>
            <a:lvl7pPr marL="3200400" lvl="6" indent="-228600" algn="l">
              <a:spcBef>
                <a:spcPts val="500"/>
              </a:spcBef>
              <a:spcAft>
                <a:spcPts val="0"/>
              </a:spcAft>
              <a:buSzPts val="1400"/>
              <a:buNone/>
              <a:defRPr sz="1400"/>
            </a:lvl7pPr>
            <a:lvl8pPr marL="3657600" lvl="7" indent="-228600" algn="l">
              <a:spcBef>
                <a:spcPts val="500"/>
              </a:spcBef>
              <a:spcAft>
                <a:spcPts val="0"/>
              </a:spcAft>
              <a:buSzPts val="1400"/>
              <a:buNone/>
              <a:defRPr sz="1400"/>
            </a:lvl8pPr>
            <a:lvl9pPr marL="4114800" lvl="8" indent="-228600" algn="l">
              <a:spcBef>
                <a:spcPts val="500"/>
              </a:spcBef>
              <a:spcAft>
                <a:spcPts val="0"/>
              </a:spcAft>
              <a:buSzPts val="1400"/>
              <a:buNone/>
              <a:defRPr sz="1400"/>
            </a:lvl9pPr>
          </a:lstStyle>
          <a:p>
            <a:endParaRPr/>
          </a:p>
        </p:txBody>
      </p:sp>
      <p:sp>
        <p:nvSpPr>
          <p:cNvPr id="34" name="Google Shape;34;p22"/>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457200" y="1600200"/>
            <a:ext cx="4029075" cy="4508500"/>
          </a:xfrm>
          <a:prstGeom prst="rect">
            <a:avLst/>
          </a:prstGeom>
          <a:noFill/>
          <a:ln>
            <a:noFill/>
          </a:ln>
        </p:spPr>
        <p:txBody>
          <a:bodyPr spcFirstLastPara="1" wrap="square" lIns="90000" tIns="46800" rIns="90000" bIns="46800" anchor="t" anchorCtr="0">
            <a:noAutofit/>
          </a:bodyPr>
          <a:lstStyle>
            <a:lvl1pPr marL="457200" lvl="0" indent="-406400" algn="l">
              <a:spcBef>
                <a:spcPts val="800"/>
              </a:spcBef>
              <a:spcAft>
                <a:spcPts val="0"/>
              </a:spcAft>
              <a:buSzPts val="2800"/>
              <a:buChar char="•"/>
              <a:defRPr sz="2800"/>
            </a:lvl1pPr>
            <a:lvl2pPr marL="914400" lvl="1" indent="-381000" algn="l">
              <a:spcBef>
                <a:spcPts val="700"/>
              </a:spcBef>
              <a:spcAft>
                <a:spcPts val="0"/>
              </a:spcAft>
              <a:buSzPts val="2400"/>
              <a:buChar char="–"/>
              <a:defRPr sz="2400"/>
            </a:lvl2pPr>
            <a:lvl3pPr marL="1371600" lvl="2" indent="-355600" algn="l">
              <a:spcBef>
                <a:spcPts val="600"/>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38" name="Google Shape;38;p23"/>
          <p:cNvSpPr txBox="1">
            <a:spLocks noGrp="1"/>
          </p:cNvSpPr>
          <p:nvPr>
            <p:ph type="body" idx="2"/>
          </p:nvPr>
        </p:nvSpPr>
        <p:spPr>
          <a:xfrm>
            <a:off x="4638675" y="1600200"/>
            <a:ext cx="4030663" cy="4508500"/>
          </a:xfrm>
          <a:prstGeom prst="rect">
            <a:avLst/>
          </a:prstGeom>
          <a:noFill/>
          <a:ln>
            <a:noFill/>
          </a:ln>
        </p:spPr>
        <p:txBody>
          <a:bodyPr spcFirstLastPara="1" wrap="square" lIns="90000" tIns="46800" rIns="90000" bIns="46800" anchor="t" anchorCtr="0">
            <a:noAutofit/>
          </a:bodyPr>
          <a:lstStyle>
            <a:lvl1pPr marL="457200" lvl="0" indent="-406400" algn="l">
              <a:spcBef>
                <a:spcPts val="800"/>
              </a:spcBef>
              <a:spcAft>
                <a:spcPts val="0"/>
              </a:spcAft>
              <a:buSzPts val="2800"/>
              <a:buChar char="•"/>
              <a:defRPr sz="2800"/>
            </a:lvl1pPr>
            <a:lvl2pPr marL="914400" lvl="1" indent="-381000" algn="l">
              <a:spcBef>
                <a:spcPts val="700"/>
              </a:spcBef>
              <a:spcAft>
                <a:spcPts val="0"/>
              </a:spcAft>
              <a:buSzPts val="2400"/>
              <a:buChar char="–"/>
              <a:defRPr sz="2400"/>
            </a:lvl2pPr>
            <a:lvl3pPr marL="1371600" lvl="2" indent="-355600" algn="l">
              <a:spcBef>
                <a:spcPts val="600"/>
              </a:spcBef>
              <a:spcAft>
                <a:spcPts val="0"/>
              </a:spcAft>
              <a:buSzPts val="2000"/>
              <a:buChar char="•"/>
              <a:defRPr sz="2000"/>
            </a:lvl3pPr>
            <a:lvl4pPr marL="1828800" lvl="3" indent="-342900" algn="l">
              <a:spcBef>
                <a:spcPts val="500"/>
              </a:spcBef>
              <a:spcAft>
                <a:spcPts val="0"/>
              </a:spcAft>
              <a:buSzPts val="1800"/>
              <a:buChar char="–"/>
              <a:defRPr sz="1800"/>
            </a:lvl4pPr>
            <a:lvl5pPr marL="2286000" lvl="4" indent="-342900" algn="l">
              <a:spcBef>
                <a:spcPts val="500"/>
              </a:spcBef>
              <a:spcAft>
                <a:spcPts val="0"/>
              </a:spcAft>
              <a:buSzPts val="1800"/>
              <a:buChar char="»"/>
              <a:defRPr sz="1800"/>
            </a:lvl5pPr>
            <a:lvl6pPr marL="2743200" lvl="5" indent="-228600" algn="l">
              <a:spcBef>
                <a:spcPts val="500"/>
              </a:spcBef>
              <a:spcAft>
                <a:spcPts val="0"/>
              </a:spcAft>
              <a:buSzPts val="1400"/>
              <a:buNone/>
              <a:defRPr sz="1800"/>
            </a:lvl6pPr>
            <a:lvl7pPr marL="3200400" lvl="6" indent="-228600" algn="l">
              <a:spcBef>
                <a:spcPts val="500"/>
              </a:spcBef>
              <a:spcAft>
                <a:spcPts val="0"/>
              </a:spcAft>
              <a:buSzPts val="1400"/>
              <a:buNone/>
              <a:defRPr sz="1800"/>
            </a:lvl7pPr>
            <a:lvl8pPr marL="3657600" lvl="7" indent="-228600" algn="l">
              <a:spcBef>
                <a:spcPts val="500"/>
              </a:spcBef>
              <a:spcAft>
                <a:spcPts val="0"/>
              </a:spcAft>
              <a:buSzPts val="1400"/>
              <a:buNone/>
              <a:defRPr sz="1800"/>
            </a:lvl8pPr>
            <a:lvl9pPr marL="4114800" lvl="8" indent="-228600" algn="l">
              <a:spcBef>
                <a:spcPts val="500"/>
              </a:spcBef>
              <a:spcAft>
                <a:spcPts val="0"/>
              </a:spcAft>
              <a:buSzPts val="1400"/>
              <a:buNone/>
              <a:defRPr sz="1800"/>
            </a:lvl9pPr>
          </a:lstStyle>
          <a:p>
            <a:endParaRPr/>
          </a:p>
        </p:txBody>
      </p:sp>
      <p:sp>
        <p:nvSpPr>
          <p:cNvPr id="39" name="Google Shape;39;p23"/>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0000" tIns="46800" rIns="90000" bIns="46800" anchor="t" anchorCtr="0">
            <a:noAutofit/>
          </a:bodyPr>
          <a:lstStyle>
            <a:lvl1pPr marL="457200" lvl="0" indent="-381000" algn="l">
              <a:spcBef>
                <a:spcPts val="800"/>
              </a:spcBef>
              <a:spcAft>
                <a:spcPts val="0"/>
              </a:spcAft>
              <a:buSzPts val="2400"/>
              <a:buChar char="•"/>
              <a:defRPr sz="2400"/>
            </a:lvl1pPr>
            <a:lvl2pPr marL="914400" lvl="1" indent="-355600" algn="l">
              <a:spcBef>
                <a:spcPts val="700"/>
              </a:spcBef>
              <a:spcAft>
                <a:spcPts val="0"/>
              </a:spcAft>
              <a:buSzPts val="2000"/>
              <a:buChar char="–"/>
              <a:defRPr sz="2000"/>
            </a:lvl2pPr>
            <a:lvl3pPr marL="1371600" lvl="2" indent="-342900" algn="l">
              <a:spcBef>
                <a:spcPts val="600"/>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0000" tIns="46800" rIns="90000" bIns="46800" anchor="b" anchorCtr="0">
            <a:noAutofit/>
          </a:bodyPr>
          <a:lstStyle>
            <a:lvl1pPr marL="457200" lvl="0" indent="-228600" algn="l">
              <a:spcBef>
                <a:spcPts val="800"/>
              </a:spcBef>
              <a:spcAft>
                <a:spcPts val="0"/>
              </a:spcAft>
              <a:buSzPts val="2400"/>
              <a:buNone/>
              <a:defRPr sz="2400" b="1"/>
            </a:lvl1pPr>
            <a:lvl2pPr marL="914400" lvl="1" indent="-228600" algn="l">
              <a:spcBef>
                <a:spcPts val="7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500"/>
              </a:spcBef>
              <a:spcAft>
                <a:spcPts val="0"/>
              </a:spcAft>
              <a:buSzPts val="1600"/>
              <a:buNone/>
              <a:defRPr sz="1600" b="1"/>
            </a:lvl4pPr>
            <a:lvl5pPr marL="2286000" lvl="4" indent="-228600" algn="l">
              <a:spcBef>
                <a:spcPts val="500"/>
              </a:spcBef>
              <a:spcAft>
                <a:spcPts val="0"/>
              </a:spcAft>
              <a:buSzPts val="1600"/>
              <a:buNone/>
              <a:defRPr sz="1600" b="1"/>
            </a:lvl5pPr>
            <a:lvl6pPr marL="2743200" lvl="5" indent="-228600" algn="l">
              <a:spcBef>
                <a:spcPts val="500"/>
              </a:spcBef>
              <a:spcAft>
                <a:spcPts val="0"/>
              </a:spcAft>
              <a:buSzPts val="1600"/>
              <a:buNone/>
              <a:defRPr sz="1600" b="1"/>
            </a:lvl6pPr>
            <a:lvl7pPr marL="3200400" lvl="6" indent="-228600" algn="l">
              <a:spcBef>
                <a:spcPts val="500"/>
              </a:spcBef>
              <a:spcAft>
                <a:spcPts val="0"/>
              </a:spcAft>
              <a:buSzPts val="1600"/>
              <a:buNone/>
              <a:defRPr sz="1600" b="1"/>
            </a:lvl7pPr>
            <a:lvl8pPr marL="3657600" lvl="7" indent="-228600" algn="l">
              <a:spcBef>
                <a:spcPts val="500"/>
              </a:spcBef>
              <a:spcAft>
                <a:spcPts val="0"/>
              </a:spcAft>
              <a:buSzPts val="1600"/>
              <a:buNone/>
              <a:defRPr sz="1600" b="1"/>
            </a:lvl8pPr>
            <a:lvl9pPr marL="4114800" lvl="8" indent="-228600" algn="l">
              <a:spcBef>
                <a:spcPts val="500"/>
              </a:spcBef>
              <a:spcAft>
                <a:spcPts val="0"/>
              </a:spcAft>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0000" tIns="46800" rIns="90000" bIns="46800" anchor="t" anchorCtr="0">
            <a:noAutofit/>
          </a:bodyPr>
          <a:lstStyle>
            <a:lvl1pPr marL="457200" lvl="0" indent="-381000" algn="l">
              <a:spcBef>
                <a:spcPts val="800"/>
              </a:spcBef>
              <a:spcAft>
                <a:spcPts val="0"/>
              </a:spcAft>
              <a:buSzPts val="2400"/>
              <a:buChar char="•"/>
              <a:defRPr sz="2400"/>
            </a:lvl1pPr>
            <a:lvl2pPr marL="914400" lvl="1" indent="-355600" algn="l">
              <a:spcBef>
                <a:spcPts val="700"/>
              </a:spcBef>
              <a:spcAft>
                <a:spcPts val="0"/>
              </a:spcAft>
              <a:buSzPts val="2000"/>
              <a:buChar char="–"/>
              <a:defRPr sz="2000"/>
            </a:lvl2pPr>
            <a:lvl3pPr marL="1371600" lvl="2" indent="-342900" algn="l">
              <a:spcBef>
                <a:spcPts val="600"/>
              </a:spcBef>
              <a:spcAft>
                <a:spcPts val="0"/>
              </a:spcAft>
              <a:buSzPts val="1800"/>
              <a:buChar char="•"/>
              <a:defRPr sz="1800"/>
            </a:lvl3pPr>
            <a:lvl4pPr marL="1828800" lvl="3" indent="-330200" algn="l">
              <a:spcBef>
                <a:spcPts val="500"/>
              </a:spcBef>
              <a:spcAft>
                <a:spcPts val="0"/>
              </a:spcAft>
              <a:buSzPts val="1600"/>
              <a:buChar char="–"/>
              <a:defRPr sz="1600"/>
            </a:lvl4pPr>
            <a:lvl5pPr marL="2286000" lvl="4" indent="-330200" algn="l">
              <a:spcBef>
                <a:spcPts val="500"/>
              </a:spcBef>
              <a:spcAft>
                <a:spcPts val="0"/>
              </a:spcAft>
              <a:buSzPts val="1600"/>
              <a:buChar char="»"/>
              <a:defRPr sz="1600"/>
            </a:lvl5pPr>
            <a:lvl6pPr marL="2743200" lvl="5" indent="-228600" algn="l">
              <a:spcBef>
                <a:spcPts val="500"/>
              </a:spcBef>
              <a:spcAft>
                <a:spcPts val="0"/>
              </a:spcAft>
              <a:buSzPts val="1400"/>
              <a:buNone/>
              <a:defRPr sz="1600"/>
            </a:lvl6pPr>
            <a:lvl7pPr marL="3200400" lvl="6" indent="-228600" algn="l">
              <a:spcBef>
                <a:spcPts val="500"/>
              </a:spcBef>
              <a:spcAft>
                <a:spcPts val="0"/>
              </a:spcAft>
              <a:buSzPts val="1400"/>
              <a:buNone/>
              <a:defRPr sz="1600"/>
            </a:lvl7pPr>
            <a:lvl8pPr marL="3657600" lvl="7" indent="-228600" algn="l">
              <a:spcBef>
                <a:spcPts val="500"/>
              </a:spcBef>
              <a:spcAft>
                <a:spcPts val="0"/>
              </a:spcAft>
              <a:buSzPts val="1400"/>
              <a:buNone/>
              <a:defRPr sz="1600"/>
            </a:lvl8pPr>
            <a:lvl9pPr marL="4114800" lvl="8" indent="-228600" algn="l">
              <a:spcBef>
                <a:spcPts val="500"/>
              </a:spcBef>
              <a:spcAft>
                <a:spcPts val="0"/>
              </a:spcAft>
              <a:buSzPts val="1400"/>
              <a:buNone/>
              <a:defRPr sz="1600"/>
            </a:lvl9pPr>
          </a:lstStyle>
          <a:p>
            <a:endParaRPr/>
          </a:p>
        </p:txBody>
      </p:sp>
      <p:sp>
        <p:nvSpPr>
          <p:cNvPr id="46" name="Google Shape;46;p24"/>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457200" y="273050"/>
            <a:ext cx="3008313" cy="1162050"/>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3575050" y="273050"/>
            <a:ext cx="5111750" cy="5853113"/>
          </a:xfrm>
          <a:prstGeom prst="rect">
            <a:avLst/>
          </a:prstGeom>
          <a:noFill/>
          <a:ln>
            <a:noFill/>
          </a:ln>
        </p:spPr>
        <p:txBody>
          <a:bodyPr spcFirstLastPara="1" wrap="square" lIns="90000" tIns="46800" rIns="90000" bIns="46800" anchor="t" anchorCtr="0">
            <a:noAutofit/>
          </a:bodyPr>
          <a:lstStyle>
            <a:lvl1pPr marL="457200" lvl="0" indent="-431800" algn="l">
              <a:spcBef>
                <a:spcPts val="800"/>
              </a:spcBef>
              <a:spcAft>
                <a:spcPts val="0"/>
              </a:spcAft>
              <a:buSzPts val="3200"/>
              <a:buChar char="•"/>
              <a:defRPr sz="3200"/>
            </a:lvl1pPr>
            <a:lvl2pPr marL="914400" lvl="1" indent="-406400" algn="l">
              <a:spcBef>
                <a:spcPts val="700"/>
              </a:spcBef>
              <a:spcAft>
                <a:spcPts val="0"/>
              </a:spcAft>
              <a:buSzPts val="2800"/>
              <a:buChar char="–"/>
              <a:defRPr sz="2800"/>
            </a:lvl2pPr>
            <a:lvl3pPr marL="1371600" lvl="2" indent="-381000" algn="l">
              <a:spcBef>
                <a:spcPts val="600"/>
              </a:spcBef>
              <a:spcAft>
                <a:spcPts val="0"/>
              </a:spcAft>
              <a:buSzPts val="2400"/>
              <a:buChar char="•"/>
              <a:defRPr sz="2400"/>
            </a:lvl3pPr>
            <a:lvl4pPr marL="1828800" lvl="3" indent="-355600" algn="l">
              <a:spcBef>
                <a:spcPts val="500"/>
              </a:spcBef>
              <a:spcAft>
                <a:spcPts val="0"/>
              </a:spcAft>
              <a:buSzPts val="2000"/>
              <a:buChar char="–"/>
              <a:defRPr sz="2000"/>
            </a:lvl4pPr>
            <a:lvl5pPr marL="2286000" lvl="4" indent="-355600" algn="l">
              <a:spcBef>
                <a:spcPts val="500"/>
              </a:spcBef>
              <a:spcAft>
                <a:spcPts val="0"/>
              </a:spcAft>
              <a:buSzPts val="2000"/>
              <a:buChar char="»"/>
              <a:defRPr sz="2000"/>
            </a:lvl5pPr>
            <a:lvl6pPr marL="2743200" lvl="5" indent="-228600" algn="l">
              <a:spcBef>
                <a:spcPts val="500"/>
              </a:spcBef>
              <a:spcAft>
                <a:spcPts val="0"/>
              </a:spcAft>
              <a:buSzPts val="1400"/>
              <a:buNone/>
              <a:defRPr sz="2000"/>
            </a:lvl6pPr>
            <a:lvl7pPr marL="3200400" lvl="6" indent="-228600" algn="l">
              <a:spcBef>
                <a:spcPts val="500"/>
              </a:spcBef>
              <a:spcAft>
                <a:spcPts val="0"/>
              </a:spcAft>
              <a:buSzPts val="1400"/>
              <a:buNone/>
              <a:defRPr sz="2000"/>
            </a:lvl7pPr>
            <a:lvl8pPr marL="3657600" lvl="7" indent="-228600" algn="l">
              <a:spcBef>
                <a:spcPts val="500"/>
              </a:spcBef>
              <a:spcAft>
                <a:spcPts val="0"/>
              </a:spcAft>
              <a:buSzPts val="1400"/>
              <a:buNone/>
              <a:defRPr sz="2000"/>
            </a:lvl8pPr>
            <a:lvl9pPr marL="4114800" lvl="8" indent="-228600" algn="l">
              <a:spcBef>
                <a:spcPts val="500"/>
              </a:spcBef>
              <a:spcAft>
                <a:spcPts val="0"/>
              </a:spcAft>
              <a:buSzPts val="1400"/>
              <a:buNone/>
              <a:defRPr sz="2000"/>
            </a:lvl9pPr>
          </a:lstStyle>
          <a:p>
            <a:endParaRPr/>
          </a:p>
        </p:txBody>
      </p:sp>
      <p:sp>
        <p:nvSpPr>
          <p:cNvPr id="53" name="Google Shape;53;p26"/>
          <p:cNvSpPr txBox="1">
            <a:spLocks noGrp="1"/>
          </p:cNvSpPr>
          <p:nvPr>
            <p:ph type="body" idx="2"/>
          </p:nvPr>
        </p:nvSpPr>
        <p:spPr>
          <a:xfrm>
            <a:off x="457200" y="1435100"/>
            <a:ext cx="3008313" cy="4691063"/>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54" name="Google Shape;54;p26"/>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792288" y="4800600"/>
            <a:ext cx="5486400" cy="566738"/>
          </a:xfrm>
          <a:prstGeom prst="rect">
            <a:avLst/>
          </a:prstGeom>
          <a:noFill/>
          <a:ln>
            <a:noFill/>
          </a:ln>
        </p:spPr>
        <p:txBody>
          <a:bodyPr spcFirstLastPara="1" wrap="square" lIns="90000" tIns="46800" rIns="90000" bIns="468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27"/>
          <p:cNvSpPr>
            <a:spLocks noGrp="1"/>
          </p:cNvSpPr>
          <p:nvPr>
            <p:ph type="pic" idx="2"/>
          </p:nvPr>
        </p:nvSpPr>
        <p:spPr>
          <a:xfrm>
            <a:off x="1792288" y="612775"/>
            <a:ext cx="5486400" cy="4114800"/>
          </a:xfrm>
          <a:prstGeom prst="rect">
            <a:avLst/>
          </a:prstGeom>
          <a:noFill/>
          <a:ln>
            <a:noFill/>
          </a:ln>
        </p:spPr>
        <p:txBody>
          <a:bodyPr spcFirstLastPara="1" wrap="square" lIns="90000" tIns="46800" rIns="90000" bIns="46800" anchor="t" anchorCtr="0">
            <a:noAutofit/>
          </a:bodyPr>
          <a:lstStyle>
            <a:lvl1pPr marR="0" lvl="0" algn="l" rtl="0">
              <a:spcBef>
                <a:spcPts val="80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spcBef>
                <a:spcPts val="700"/>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spcBef>
                <a:spcPts val="60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6pPr>
            <a:lvl7pPr marR="0" lvl="6"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7pPr>
            <a:lvl8pPr marR="0" lvl="7"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8pPr>
            <a:lvl9pPr marR="0" lvl="8" algn="l" rtl="0">
              <a:spcBef>
                <a:spcPts val="50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9pPr>
          </a:lstStyle>
          <a:p>
            <a:endParaRPr/>
          </a:p>
        </p:txBody>
      </p:sp>
      <p:sp>
        <p:nvSpPr>
          <p:cNvPr id="58" name="Google Shape;58;p27"/>
          <p:cNvSpPr txBox="1">
            <a:spLocks noGrp="1"/>
          </p:cNvSpPr>
          <p:nvPr>
            <p:ph type="body" idx="1"/>
          </p:nvPr>
        </p:nvSpPr>
        <p:spPr>
          <a:xfrm>
            <a:off x="1792288" y="5367338"/>
            <a:ext cx="5486400" cy="804862"/>
          </a:xfrm>
          <a:prstGeom prst="rect">
            <a:avLst/>
          </a:prstGeom>
          <a:noFill/>
          <a:ln>
            <a:noFill/>
          </a:ln>
        </p:spPr>
        <p:txBody>
          <a:bodyPr spcFirstLastPara="1" wrap="square" lIns="90000" tIns="46800" rIns="90000" bIns="46800" anchor="t" anchorCtr="0">
            <a:noAutofit/>
          </a:bodyPr>
          <a:lstStyle>
            <a:lvl1pPr marL="457200" lvl="0" indent="-228600" algn="l">
              <a:spcBef>
                <a:spcPts val="800"/>
              </a:spcBef>
              <a:spcAft>
                <a:spcPts val="0"/>
              </a:spcAft>
              <a:buSzPts val="1400"/>
              <a:buNone/>
              <a:defRPr sz="1400"/>
            </a:lvl1pPr>
            <a:lvl2pPr marL="914400" lvl="1" indent="-228600" algn="l">
              <a:spcBef>
                <a:spcPts val="7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500"/>
              </a:spcBef>
              <a:spcAft>
                <a:spcPts val="0"/>
              </a:spcAft>
              <a:buSzPts val="900"/>
              <a:buNone/>
              <a:defRPr sz="900"/>
            </a:lvl4pPr>
            <a:lvl5pPr marL="2286000" lvl="4" indent="-228600" algn="l">
              <a:spcBef>
                <a:spcPts val="500"/>
              </a:spcBef>
              <a:spcAft>
                <a:spcPts val="0"/>
              </a:spcAft>
              <a:buSzPts val="900"/>
              <a:buNone/>
              <a:defRPr sz="900"/>
            </a:lvl5pPr>
            <a:lvl6pPr marL="2743200" lvl="5" indent="-228600" algn="l">
              <a:spcBef>
                <a:spcPts val="500"/>
              </a:spcBef>
              <a:spcAft>
                <a:spcPts val="0"/>
              </a:spcAft>
              <a:buSzPts val="900"/>
              <a:buNone/>
              <a:defRPr sz="900"/>
            </a:lvl6pPr>
            <a:lvl7pPr marL="3200400" lvl="6" indent="-228600" algn="l">
              <a:spcBef>
                <a:spcPts val="500"/>
              </a:spcBef>
              <a:spcAft>
                <a:spcPts val="0"/>
              </a:spcAft>
              <a:buSzPts val="900"/>
              <a:buNone/>
              <a:defRPr sz="900"/>
            </a:lvl7pPr>
            <a:lvl8pPr marL="3657600" lvl="7" indent="-228600" algn="l">
              <a:spcBef>
                <a:spcPts val="500"/>
              </a:spcBef>
              <a:spcAft>
                <a:spcPts val="0"/>
              </a:spcAft>
              <a:buSzPts val="900"/>
              <a:buNone/>
              <a:defRPr sz="900"/>
            </a:lvl8pPr>
            <a:lvl9pPr marL="4114800" lvl="8" indent="-228600" algn="l">
              <a:spcBef>
                <a:spcPts val="500"/>
              </a:spcBef>
              <a:spcAft>
                <a:spcPts val="0"/>
              </a:spcAft>
              <a:buSzPts val="900"/>
              <a:buNone/>
              <a:defRPr sz="900"/>
            </a:lvl9pPr>
          </a:lstStyle>
          <a:p>
            <a:endParaRPr/>
          </a:p>
        </p:txBody>
      </p:sp>
      <p:sp>
        <p:nvSpPr>
          <p:cNvPr id="59" name="Google Shape;59;p27"/>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8"/>
          <p:cNvSpPr txBox="1">
            <a:spLocks noGrp="1"/>
          </p:cNvSpPr>
          <p:nvPr>
            <p:ph type="body" idx="1"/>
          </p:nvPr>
        </p:nvSpPr>
        <p:spPr>
          <a:xfrm rot="5400000">
            <a:off x="2309019" y="-251619"/>
            <a:ext cx="4508500" cy="8212138"/>
          </a:xfrm>
          <a:prstGeom prst="rect">
            <a:avLst/>
          </a:prstGeom>
          <a:noFill/>
          <a:ln>
            <a:noFill/>
          </a:ln>
        </p:spPr>
        <p:txBody>
          <a:bodyPr spcFirstLastPara="1" wrap="square" lIns="90000" tIns="46800" rIns="90000" bIns="46800" anchor="t" anchorCtr="0">
            <a:noAutofit/>
          </a:bodyPr>
          <a:lstStyle>
            <a:lvl1pPr marL="457200" lvl="0" indent="-342900" algn="l">
              <a:spcBef>
                <a:spcPts val="800"/>
              </a:spcBef>
              <a:spcAft>
                <a:spcPts val="0"/>
              </a:spcAft>
              <a:buSzPts val="1800"/>
              <a:buChar char="•"/>
              <a:defRPr/>
            </a:lvl1pPr>
            <a:lvl2pPr marL="914400" lvl="1" indent="-342900" algn="l">
              <a:spcBef>
                <a:spcPts val="7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3" name="Google Shape;63;p28"/>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rot="5400000">
            <a:off x="4622007" y="2061368"/>
            <a:ext cx="6042025" cy="2052638"/>
          </a:xfrm>
          <a:prstGeom prst="rect">
            <a:avLst/>
          </a:prstGeom>
          <a:noFill/>
          <a:ln>
            <a:noFill/>
          </a:ln>
        </p:spPr>
        <p:txBody>
          <a:bodyPr spcFirstLastPara="1" wrap="square" lIns="90000" tIns="46800" rIns="90000" bIns="468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29"/>
          <p:cNvSpPr txBox="1">
            <a:spLocks noGrp="1"/>
          </p:cNvSpPr>
          <p:nvPr>
            <p:ph type="body" idx="1"/>
          </p:nvPr>
        </p:nvSpPr>
        <p:spPr>
          <a:xfrm rot="5400000">
            <a:off x="439737" y="84137"/>
            <a:ext cx="6042025" cy="6007100"/>
          </a:xfrm>
          <a:prstGeom prst="rect">
            <a:avLst/>
          </a:prstGeom>
          <a:noFill/>
          <a:ln>
            <a:noFill/>
          </a:ln>
        </p:spPr>
        <p:txBody>
          <a:bodyPr spcFirstLastPara="1" wrap="square" lIns="90000" tIns="46800" rIns="90000" bIns="46800" anchor="t" anchorCtr="0">
            <a:noAutofit/>
          </a:bodyPr>
          <a:lstStyle>
            <a:lvl1pPr marL="457200" lvl="0" indent="-342900" algn="l">
              <a:spcBef>
                <a:spcPts val="800"/>
              </a:spcBef>
              <a:spcAft>
                <a:spcPts val="0"/>
              </a:spcAft>
              <a:buSzPts val="1800"/>
              <a:buChar char="•"/>
              <a:defRPr/>
            </a:lvl1pPr>
            <a:lvl2pPr marL="914400" lvl="1" indent="-342900" algn="l">
              <a:spcBef>
                <a:spcPts val="7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500"/>
              </a:spcBef>
              <a:spcAft>
                <a:spcPts val="0"/>
              </a:spcAft>
              <a:buSzPts val="1800"/>
              <a:buChar char="–"/>
              <a:defRPr/>
            </a:lvl4pPr>
            <a:lvl5pPr marL="2286000" lvl="4" indent="-342900" algn="l">
              <a:spcBef>
                <a:spcPts val="500"/>
              </a:spcBef>
              <a:spcAft>
                <a:spcPts val="0"/>
              </a:spcAft>
              <a:buSzPts val="1800"/>
              <a:buChar char="»"/>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67" name="Google Shape;67;p29"/>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1pPr>
            <a:lvl2pPr marL="0" marR="0" lvl="1"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2pPr>
            <a:lvl3pPr marL="0" marR="0" lvl="2"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3pPr>
            <a:lvl4pPr marL="0" marR="0" lvl="3"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4pPr>
            <a:lvl5pPr marL="0" marR="0" lvl="4"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5pPr>
            <a:lvl6pPr marL="0" marR="0" lvl="5"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6pPr>
            <a:lvl7pPr marL="0" marR="0" lvl="6"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7pPr>
            <a:lvl8pPr marL="0" marR="0" lvl="7"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8pPr>
            <a:lvl9pPr marL="0" marR="0" lvl="8" indent="0" algn="r">
              <a:spcBef>
                <a:spcPts val="0"/>
              </a:spcBef>
              <a:spcAft>
                <a:spcPts val="0"/>
              </a:spcAft>
              <a:buClr>
                <a:srgbClr val="000000"/>
              </a:buClr>
              <a:buSzPts val="1400"/>
              <a:buFont typeface="Times New Roman"/>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title"/>
          </p:nvPr>
        </p:nvSpPr>
        <p:spPr>
          <a:xfrm>
            <a:off x="1260475" y="66675"/>
            <a:ext cx="7408863" cy="1433513"/>
          </a:xfrm>
          <a:prstGeom prst="rect">
            <a:avLst/>
          </a:prstGeom>
          <a:noFill/>
          <a:ln>
            <a:noFill/>
          </a:ln>
        </p:spPr>
        <p:txBody>
          <a:bodyPr spcFirstLastPara="1" wrap="square" lIns="90000" tIns="46800" rIns="90000" bIns="46800" anchor="ctr" anchorCtr="0">
            <a:noAutofit/>
          </a:bodyPr>
          <a:lstStyle>
            <a:lvl1pPr marR="0" lvl="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7" name="Google Shape;17;p18"/>
          <p:cNvSpPr txBox="1">
            <a:spLocks noGrp="1"/>
          </p:cNvSpPr>
          <p:nvPr>
            <p:ph type="body" idx="1"/>
          </p:nvPr>
        </p:nvSpPr>
        <p:spPr>
          <a:xfrm>
            <a:off x="457200" y="1600200"/>
            <a:ext cx="8212138" cy="4508500"/>
          </a:xfrm>
          <a:prstGeom prst="rect">
            <a:avLst/>
          </a:prstGeom>
          <a:noFill/>
          <a:ln>
            <a:noFill/>
          </a:ln>
        </p:spPr>
        <p:txBody>
          <a:bodyPr spcFirstLastPara="1" wrap="square" lIns="90000" tIns="46800" rIns="90000" bIns="46800" anchor="t" anchorCtr="0">
            <a:noAutofit/>
          </a:bodyPr>
          <a:lstStyle>
            <a:lvl1pPr marL="457200" marR="0" lvl="0" indent="-431800" algn="l" rtl="0">
              <a:spcBef>
                <a:spcPts val="800"/>
              </a:spcBef>
              <a:spcAft>
                <a:spcPts val="0"/>
              </a:spcAft>
              <a:buClr>
                <a:srgbClr val="000000"/>
              </a:buClr>
              <a:buSzPts val="3200"/>
              <a:buFont typeface="Times New Roman"/>
              <a:buChar char="•"/>
              <a:defRPr sz="3200" b="0" i="0" u="none" strike="noStrike" cap="none">
                <a:solidFill>
                  <a:srgbClr val="000000"/>
                </a:solidFill>
                <a:latin typeface="Arial"/>
                <a:ea typeface="Arial"/>
                <a:cs typeface="Arial"/>
                <a:sym typeface="Arial"/>
              </a:defRPr>
            </a:lvl1pPr>
            <a:lvl2pPr marL="914400" marR="0" lvl="1" indent="-406400" algn="l" rtl="0">
              <a:spcBef>
                <a:spcPts val="700"/>
              </a:spcBef>
              <a:spcAft>
                <a:spcPts val="0"/>
              </a:spcAft>
              <a:buClr>
                <a:srgbClr val="000000"/>
              </a:buClr>
              <a:buSzPts val="2800"/>
              <a:buFont typeface="Times New Roman"/>
              <a:buChar char="–"/>
              <a:defRPr sz="2800" b="0" i="0" u="none" strike="noStrike" cap="none">
                <a:solidFill>
                  <a:srgbClr val="000000"/>
                </a:solidFill>
                <a:latin typeface="Arial"/>
                <a:ea typeface="Arial"/>
                <a:cs typeface="Arial"/>
                <a:sym typeface="Arial"/>
              </a:defRPr>
            </a:lvl2pPr>
            <a:lvl3pPr marL="1371600" marR="0" lvl="2" indent="-381000" algn="l" rtl="0">
              <a:spcBef>
                <a:spcPts val="600"/>
              </a:spcBef>
              <a:spcAft>
                <a:spcPts val="0"/>
              </a:spcAft>
              <a:buClr>
                <a:srgbClr val="000000"/>
              </a:buClr>
              <a:buSzPts val="2400"/>
              <a:buFont typeface="Times New Roman"/>
              <a:buChar char="•"/>
              <a:defRPr sz="2400" b="0" i="0" u="none" strike="noStrike" cap="none">
                <a:solidFill>
                  <a:srgbClr val="000000"/>
                </a:solidFill>
                <a:latin typeface="Arial"/>
                <a:ea typeface="Arial"/>
                <a:cs typeface="Arial"/>
                <a:sym typeface="Arial"/>
              </a:defRPr>
            </a:lvl3pPr>
            <a:lvl4pPr marL="1828800" marR="0" lvl="3"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4pPr>
            <a:lvl5pPr marL="2286000" marR="0" lvl="4" indent="-355600" algn="l" rtl="0">
              <a:spcBef>
                <a:spcPts val="500"/>
              </a:spcBef>
              <a:spcAft>
                <a:spcPts val="0"/>
              </a:spcAft>
              <a:buClr>
                <a:srgbClr val="000000"/>
              </a:buClr>
              <a:buSzPts val="2000"/>
              <a:buFont typeface="Times New Roman"/>
              <a:buChar char="»"/>
              <a:defRPr sz="2000" b="0" i="0" u="none" strike="noStrike" cap="none">
                <a:solidFill>
                  <a:srgbClr val="000000"/>
                </a:solidFill>
                <a:latin typeface="Arial"/>
                <a:ea typeface="Arial"/>
                <a:cs typeface="Arial"/>
                <a:sym typeface="Arial"/>
              </a:defRPr>
            </a:lvl5pPr>
            <a:lvl6pPr marL="2743200" marR="0" lvl="5"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18" name="Google Shape;18;p18"/>
          <p:cNvSpPr txBox="1"/>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19" name="Google Shape;19;p18"/>
          <p:cNvSpPr txBox="1"/>
          <p:nvPr/>
        </p:nvSpPr>
        <p:spPr>
          <a:xfrm>
            <a:off x="3124200" y="6245225"/>
            <a:ext cx="2895600" cy="476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Arial"/>
              <a:ea typeface="Arial"/>
              <a:cs typeface="Arial"/>
              <a:sym typeface="Arial"/>
            </a:endParaRPr>
          </a:p>
        </p:txBody>
      </p:sp>
      <p:sp>
        <p:nvSpPr>
          <p:cNvPr id="20" name="Google Shape;20;p18"/>
          <p:cNvSpPr txBox="1">
            <a:spLocks noGrp="1"/>
          </p:cNvSpPr>
          <p:nvPr>
            <p:ph type="sldNum" idx="12"/>
          </p:nvPr>
        </p:nvSpPr>
        <p:spPr>
          <a:xfrm>
            <a:off x="6553200" y="6245225"/>
            <a:ext cx="2116138" cy="458788"/>
          </a:xfrm>
          <a:prstGeom prst="rect">
            <a:avLst/>
          </a:prstGeom>
          <a:noFill/>
          <a:ln>
            <a:noFill/>
          </a:ln>
        </p:spPr>
        <p:txBody>
          <a:bodyPr spcFirstLastPara="1" wrap="square" lIns="90000" tIns="46800" rIns="90000" bIns="46800" anchor="t" anchorCtr="0">
            <a:noAutofit/>
          </a:bodyPr>
          <a:lstStyle>
            <a:lvl1pPr marL="0" marR="0" lvl="0"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Layout" Target="../diagrams/layout1.xml"/><Relationship Id="rId7" Type="http://schemas.openxmlformats.org/officeDocument/2006/relationships/image" Target="../media/image3.tif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diagramLayout" Target="../diagrams/layout2.xml"/><Relationship Id="rId7" Type="http://schemas.openxmlformats.org/officeDocument/2006/relationships/image" Target="../media/image5.tiff"/><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8.tiff"/><Relationship Id="rId4" Type="http://schemas.openxmlformats.org/officeDocument/2006/relationships/diagramQuickStyle" Target="../diagrams/quickStyle2.xml"/><Relationship Id="rId9"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a:extLst>
              <a:ext uri="{FF2B5EF4-FFF2-40B4-BE49-F238E27FC236}">
                <a16:creationId xmlns:a16="http://schemas.microsoft.com/office/drawing/2014/main" id="{E3CBB878-74B1-4C4D-A35C-EF6E5EAEA0EB}"/>
              </a:ext>
            </a:extLst>
          </p:cNvPr>
          <p:cNvSpPr>
            <a:spLocks noGrp="1" noChangeArrowheads="1"/>
          </p:cNvSpPr>
          <p:nvPr>
            <p:ph type="title"/>
          </p:nvPr>
        </p:nvSpPr>
        <p:spPr>
          <a:xfrm>
            <a:off x="1042988" y="188913"/>
            <a:ext cx="7410450" cy="863600"/>
          </a:xfrm>
        </p:spPr>
        <p:txBody>
          <a:bodyPr/>
          <a:lstStyle/>
          <a:p>
            <a:r>
              <a:rPr lang="es-MX" altLang="es-CO" sz="4000" dirty="0">
                <a:latin typeface="Verdana" panose="020B0604030504040204" pitchFamily="34" charset="0"/>
              </a:rPr>
              <a:t>ACTAS PENDIENTES</a:t>
            </a:r>
          </a:p>
        </p:txBody>
      </p:sp>
      <p:sp>
        <p:nvSpPr>
          <p:cNvPr id="5123" name="2 Marcador de contenido">
            <a:extLst>
              <a:ext uri="{FF2B5EF4-FFF2-40B4-BE49-F238E27FC236}">
                <a16:creationId xmlns:a16="http://schemas.microsoft.com/office/drawing/2014/main" id="{90AD6B2F-EF65-418C-A5C0-4E9A2CB25C05}"/>
              </a:ext>
            </a:extLst>
          </p:cNvPr>
          <p:cNvSpPr>
            <a:spLocks noGrp="1" noChangeArrowheads="1"/>
          </p:cNvSpPr>
          <p:nvPr>
            <p:ph idx="1"/>
          </p:nvPr>
        </p:nvSpPr>
        <p:spPr>
          <a:xfrm>
            <a:off x="1" y="1296909"/>
            <a:ext cx="9051532" cy="5194867"/>
          </a:xfrm>
        </p:spPr>
        <p:txBody>
          <a:bodyPr/>
          <a:lstStyle/>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a:p>
            <a:pPr marL="742950" indent="-742950" algn="just">
              <a:buFont typeface="Wingdings" panose="05000000000000000000" pitchFamily="2" charset="2"/>
              <a:buChar char="§"/>
            </a:pPr>
            <a:endParaRPr lang="es-MX" altLang="es-CO" sz="2800" dirty="0">
              <a:latin typeface="Verdana" panose="020B0604030504040204" pitchFamily="34" charset="0"/>
            </a:endParaRPr>
          </a:p>
        </p:txBody>
      </p:sp>
      <p:sp>
        <p:nvSpPr>
          <p:cNvPr id="2" name="Rectángulo 1">
            <a:extLst>
              <a:ext uri="{FF2B5EF4-FFF2-40B4-BE49-F238E27FC236}">
                <a16:creationId xmlns:a16="http://schemas.microsoft.com/office/drawing/2014/main" id="{8ADC3BC7-5959-46B0-AC0F-9E2D2593FF23}"/>
              </a:ext>
            </a:extLst>
          </p:cNvPr>
          <p:cNvSpPr/>
          <p:nvPr/>
        </p:nvSpPr>
        <p:spPr>
          <a:xfrm>
            <a:off x="-82193" y="1344552"/>
            <a:ext cx="9133726" cy="4585871"/>
          </a:xfrm>
          <a:prstGeom prst="rect">
            <a:avLst/>
          </a:prstGeom>
        </p:spPr>
        <p:txBody>
          <a:bodyPr wrap="square">
            <a:spAutoFit/>
          </a:bodyPr>
          <a:lstStyle/>
          <a:p>
            <a:pPr marL="457200" lvl="2" indent="-457200" algn="just">
              <a:buFont typeface="Wingdings" panose="05000000000000000000" pitchFamily="2" charset="2"/>
              <a:buChar char="§"/>
            </a:pPr>
            <a:endParaRPr lang="es-MX" altLang="es-CO" sz="2400" dirty="0">
              <a:latin typeface="Verdana" panose="020B0604030504040204" pitchFamily="34" charset="0"/>
            </a:endParaRPr>
          </a:p>
          <a:p>
            <a:pPr marL="457200" lvl="2" indent="-457200" algn="just">
              <a:buFont typeface="Wingdings" panose="05000000000000000000" pitchFamily="2" charset="2"/>
              <a:buChar char="§"/>
            </a:pPr>
            <a:r>
              <a:rPr lang="es-MX" altLang="es-CO" sz="2400" dirty="0">
                <a:latin typeface="Verdana" panose="020B0604030504040204" pitchFamily="34" charset="0"/>
              </a:rPr>
              <a:t>ACTA 626: Publicada para comentarios el  2 de febrero. Comentarios de ISAGEN, CODENSA, INTERCOLOMBIA, XM y TEBSA.</a:t>
            </a:r>
          </a:p>
          <a:p>
            <a:pPr marL="457200" lvl="2" indent="-457200" algn="just">
              <a:buFont typeface="Wingdings" panose="05000000000000000000" pitchFamily="2" charset="2"/>
              <a:buChar char="§"/>
            </a:pPr>
            <a:endParaRPr lang="es-MX" altLang="es-CO" sz="2400" dirty="0">
              <a:latin typeface="Verdana" panose="020B0604030504040204" pitchFamily="34" charset="0"/>
            </a:endParaRPr>
          </a:p>
          <a:p>
            <a:pPr marL="457200" lvl="2" indent="-457200" algn="just">
              <a:buFont typeface="Wingdings" panose="05000000000000000000" pitchFamily="2" charset="2"/>
              <a:buChar char="§"/>
            </a:pPr>
            <a:r>
              <a:rPr lang="es-MX" altLang="es-CO" sz="2400" dirty="0">
                <a:latin typeface="Verdana" panose="020B0604030504040204" pitchFamily="34" charset="0"/>
              </a:rPr>
              <a:t>ACTA 629: Publicada para comentarios el 1 de marzo. Comentarios de PROELECTRICA, TEBSA, ENEL EMGESA, ENEL CODENSA, ISAGEN y XM. </a:t>
            </a:r>
          </a:p>
          <a:p>
            <a:pPr marL="457200" lvl="2" indent="-457200" algn="just">
              <a:buFont typeface="Wingdings" panose="05000000000000000000" pitchFamily="2" charset="2"/>
              <a:buChar char="§"/>
            </a:pPr>
            <a:endParaRPr lang="es-MX" altLang="es-CO" sz="2400" dirty="0">
              <a:latin typeface="Verdana" panose="020B0604030504040204" pitchFamily="34" charset="0"/>
            </a:endParaRPr>
          </a:p>
          <a:p>
            <a:pPr marL="457200" lvl="2" indent="-457200" algn="just">
              <a:buFont typeface="Wingdings" panose="05000000000000000000" pitchFamily="2" charset="2"/>
              <a:buChar char="§"/>
            </a:pPr>
            <a:r>
              <a:rPr lang="es-MX" altLang="es-CO" sz="2400" dirty="0">
                <a:latin typeface="Verdana" panose="020B0604030504040204" pitchFamily="34" charset="0"/>
              </a:rPr>
              <a:t>Actas 630, 631 : corresponden a reuniones  no presenciales</a:t>
            </a:r>
          </a:p>
          <a:p>
            <a:pPr marL="457200" lvl="2" indent="-457200" algn="just">
              <a:buFont typeface="Wingdings" panose="05000000000000000000" pitchFamily="2" charset="2"/>
              <a:buChar char="§"/>
            </a:pPr>
            <a:endParaRPr lang="es-MX" altLang="es-CO" sz="2800" dirty="0">
              <a:latin typeface="Verdana" panose="020B0604030504040204" pitchFamily="34" charset="0"/>
            </a:endParaRPr>
          </a:p>
        </p:txBody>
      </p:sp>
    </p:spTree>
    <p:extLst>
      <p:ext uri="{BB962C8B-B14F-4D97-AF65-F5344CB8AC3E}">
        <p14:creationId xmlns:p14="http://schemas.microsoft.com/office/powerpoint/2010/main" val="339322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658938" y="2708275"/>
            <a:ext cx="564930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3200"/>
              <a:buFont typeface="Times New Roman"/>
              <a:buNone/>
            </a:pPr>
            <a:r>
              <a:rPr lang="en-US" sz="3200" b="1" i="0" u="none" strike="noStrike" cap="none" dirty="0">
                <a:solidFill>
                  <a:srgbClr val="0082E0"/>
                </a:solidFill>
                <a:latin typeface="Arial"/>
                <a:ea typeface="Arial"/>
                <a:cs typeface="Arial"/>
                <a:sym typeface="Arial"/>
              </a:rPr>
              <a:t>Acuerdos Reunión CNO 632</a:t>
            </a:r>
            <a:endParaRPr dirty="0"/>
          </a:p>
        </p:txBody>
      </p:sp>
      <p:sp>
        <p:nvSpPr>
          <p:cNvPr id="78" name="Google Shape;78;p2"/>
          <p:cNvSpPr txBox="1"/>
          <p:nvPr/>
        </p:nvSpPr>
        <p:spPr>
          <a:xfrm>
            <a:off x="2686411" y="5878645"/>
            <a:ext cx="377117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rgbClr val="0070C0"/>
                </a:solidFill>
                <a:latin typeface="Arial"/>
                <a:ea typeface="Arial"/>
                <a:cs typeface="Arial"/>
                <a:sym typeface="Arial"/>
              </a:rPr>
              <a:t>4 de </a:t>
            </a:r>
            <a:r>
              <a:rPr lang="en-US" sz="2400" b="0" i="0" u="none" strike="noStrike" cap="none" dirty="0" err="1">
                <a:solidFill>
                  <a:srgbClr val="0070C0"/>
                </a:solidFill>
                <a:latin typeface="Arial"/>
                <a:ea typeface="Arial"/>
                <a:cs typeface="Arial"/>
                <a:sym typeface="Arial"/>
              </a:rPr>
              <a:t>marzo</a:t>
            </a:r>
            <a:r>
              <a:rPr lang="en-US" sz="2400" b="0" i="0" u="none" strike="noStrike" cap="none" dirty="0">
                <a:solidFill>
                  <a:srgbClr val="0070C0"/>
                </a:solidFill>
                <a:latin typeface="Arial"/>
                <a:ea typeface="Arial"/>
                <a:cs typeface="Arial"/>
                <a:sym typeface="Arial"/>
              </a:rPr>
              <a:t> de 2021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SURER</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pic>
        <p:nvPicPr>
          <p:cNvPr id="7" name="Imagen 6">
            <a:extLst>
              <a:ext uri="{FF2B5EF4-FFF2-40B4-BE49-F238E27FC236}">
                <a16:creationId xmlns:a16="http://schemas.microsoft.com/office/drawing/2014/main" id="{9532388D-F66F-954E-89B3-5458144E6505}"/>
              </a:ext>
            </a:extLst>
          </p:cNvPr>
          <p:cNvPicPr>
            <a:picLocks noChangeAspect="1"/>
          </p:cNvPicPr>
          <p:nvPr/>
        </p:nvPicPr>
        <p:blipFill>
          <a:blip r:embed="rId7"/>
          <a:stretch>
            <a:fillRect/>
          </a:stretch>
        </p:blipFill>
        <p:spPr>
          <a:xfrm>
            <a:off x="5622608" y="4109663"/>
            <a:ext cx="3386137" cy="1109609"/>
          </a:xfrm>
          <a:prstGeom prst="rect">
            <a:avLst/>
          </a:prstGeom>
        </p:spPr>
      </p:pic>
      <p:pic>
        <p:nvPicPr>
          <p:cNvPr id="12" name="Imagen 11">
            <a:extLst>
              <a:ext uri="{FF2B5EF4-FFF2-40B4-BE49-F238E27FC236}">
                <a16:creationId xmlns:a16="http://schemas.microsoft.com/office/drawing/2014/main" id="{BE8B35C6-82B1-3A4D-A99B-AE70DE0E91DB}"/>
              </a:ext>
            </a:extLst>
          </p:cNvPr>
          <p:cNvPicPr>
            <a:picLocks noChangeAspect="1"/>
          </p:cNvPicPr>
          <p:nvPr/>
        </p:nvPicPr>
        <p:blipFill>
          <a:blip r:embed="rId8"/>
          <a:stretch>
            <a:fillRect/>
          </a:stretch>
        </p:blipFill>
        <p:spPr>
          <a:xfrm>
            <a:off x="5529264" y="2445250"/>
            <a:ext cx="3479480" cy="983750"/>
          </a:xfrm>
          <a:prstGeom prst="rect">
            <a:avLst/>
          </a:prstGeom>
        </p:spPr>
      </p:pic>
    </p:spTree>
    <p:extLst>
      <p:ext uri="{BB962C8B-B14F-4D97-AF65-F5344CB8AC3E}">
        <p14:creationId xmlns:p14="http://schemas.microsoft.com/office/powerpoint/2010/main" val="33951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SPlantas</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pic>
        <p:nvPicPr>
          <p:cNvPr id="2" name="Imagen 1">
            <a:extLst>
              <a:ext uri="{FF2B5EF4-FFF2-40B4-BE49-F238E27FC236}">
                <a16:creationId xmlns:a16="http://schemas.microsoft.com/office/drawing/2014/main" id="{291A6E9A-72E8-BF49-A268-635BD3DE30F4}"/>
              </a:ext>
            </a:extLst>
          </p:cNvPr>
          <p:cNvPicPr>
            <a:picLocks noChangeAspect="1"/>
          </p:cNvPicPr>
          <p:nvPr/>
        </p:nvPicPr>
        <p:blipFill>
          <a:blip r:embed="rId7"/>
          <a:stretch>
            <a:fillRect/>
          </a:stretch>
        </p:blipFill>
        <p:spPr>
          <a:xfrm>
            <a:off x="5748337" y="3021772"/>
            <a:ext cx="3184208" cy="704702"/>
          </a:xfrm>
          <a:prstGeom prst="rect">
            <a:avLst/>
          </a:prstGeom>
        </p:spPr>
      </p:pic>
      <p:pic>
        <p:nvPicPr>
          <p:cNvPr id="4" name="Imagen 3">
            <a:extLst>
              <a:ext uri="{FF2B5EF4-FFF2-40B4-BE49-F238E27FC236}">
                <a16:creationId xmlns:a16="http://schemas.microsoft.com/office/drawing/2014/main" id="{CCA0C901-7AFC-1649-8EB2-AB0455A1DBF9}"/>
              </a:ext>
            </a:extLst>
          </p:cNvPr>
          <p:cNvPicPr>
            <a:picLocks noChangeAspect="1"/>
          </p:cNvPicPr>
          <p:nvPr/>
        </p:nvPicPr>
        <p:blipFill>
          <a:blip r:embed="rId8"/>
          <a:stretch>
            <a:fillRect/>
          </a:stretch>
        </p:blipFill>
        <p:spPr>
          <a:xfrm>
            <a:off x="5748337" y="1375791"/>
            <a:ext cx="3184208" cy="1645980"/>
          </a:xfrm>
          <a:prstGeom prst="rect">
            <a:avLst/>
          </a:prstGeom>
        </p:spPr>
      </p:pic>
      <p:pic>
        <p:nvPicPr>
          <p:cNvPr id="5" name="Imagen 4">
            <a:extLst>
              <a:ext uri="{FF2B5EF4-FFF2-40B4-BE49-F238E27FC236}">
                <a16:creationId xmlns:a16="http://schemas.microsoft.com/office/drawing/2014/main" id="{84B51C66-1BBA-F146-B287-E933DEA6436C}"/>
              </a:ext>
            </a:extLst>
          </p:cNvPr>
          <p:cNvPicPr>
            <a:picLocks noChangeAspect="1"/>
          </p:cNvPicPr>
          <p:nvPr/>
        </p:nvPicPr>
        <p:blipFill>
          <a:blip r:embed="rId9"/>
          <a:stretch>
            <a:fillRect/>
          </a:stretch>
        </p:blipFill>
        <p:spPr>
          <a:xfrm>
            <a:off x="5748337" y="3836230"/>
            <a:ext cx="3308033" cy="622754"/>
          </a:xfrm>
          <a:prstGeom prst="rect">
            <a:avLst/>
          </a:prstGeom>
        </p:spPr>
      </p:pic>
      <p:pic>
        <p:nvPicPr>
          <p:cNvPr id="6" name="Imagen 5">
            <a:extLst>
              <a:ext uri="{FF2B5EF4-FFF2-40B4-BE49-F238E27FC236}">
                <a16:creationId xmlns:a16="http://schemas.microsoft.com/office/drawing/2014/main" id="{F3656072-8A4E-964C-B2B0-EDB8A269FE5A}"/>
              </a:ext>
            </a:extLst>
          </p:cNvPr>
          <p:cNvPicPr>
            <a:picLocks noChangeAspect="1"/>
          </p:cNvPicPr>
          <p:nvPr/>
        </p:nvPicPr>
        <p:blipFill>
          <a:blip r:embed="rId10"/>
          <a:stretch>
            <a:fillRect/>
          </a:stretch>
        </p:blipFill>
        <p:spPr>
          <a:xfrm>
            <a:off x="5748337" y="5069250"/>
            <a:ext cx="3260408" cy="147342"/>
          </a:xfrm>
          <a:prstGeom prst="rect">
            <a:avLst/>
          </a:prstGeom>
        </p:spPr>
      </p:pic>
    </p:spTree>
    <p:extLst>
      <p:ext uri="{BB962C8B-B14F-4D97-AF65-F5344CB8AC3E}">
        <p14:creationId xmlns:p14="http://schemas.microsoft.com/office/powerpoint/2010/main" val="35852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6D40850B-8F47-DC49-83BE-7C5E518BBD38}"/>
              </a:ext>
            </a:extLst>
          </p:cNvPr>
          <p:cNvSpPr/>
          <p:nvPr/>
        </p:nvSpPr>
        <p:spPr>
          <a:xfrm>
            <a:off x="240030"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Concepto: SAPE, SAPE+SPlantas</a:t>
            </a:r>
          </a:p>
        </p:txBody>
      </p:sp>
      <p:sp>
        <p:nvSpPr>
          <p:cNvPr id="10" name="Rectángulo 9">
            <a:extLst>
              <a:ext uri="{FF2B5EF4-FFF2-40B4-BE49-F238E27FC236}">
                <a16:creationId xmlns:a16="http://schemas.microsoft.com/office/drawing/2014/main" id="{28565FF2-42A8-A641-9D64-31EE16C0DE5C}"/>
              </a:ext>
            </a:extLst>
          </p:cNvPr>
          <p:cNvSpPr/>
          <p:nvPr/>
        </p:nvSpPr>
        <p:spPr>
          <a:xfrm>
            <a:off x="1837372" y="120349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a:t>
            </a:r>
          </a:p>
        </p:txBody>
      </p:sp>
      <p:sp>
        <p:nvSpPr>
          <p:cNvPr id="5" name="CuadroTexto 4">
            <a:extLst>
              <a:ext uri="{FF2B5EF4-FFF2-40B4-BE49-F238E27FC236}">
                <a16:creationId xmlns:a16="http://schemas.microsoft.com/office/drawing/2014/main" id="{16AD6E78-CE0D-2B49-B1BE-C608201B8040}"/>
              </a:ext>
            </a:extLst>
          </p:cNvPr>
          <p:cNvSpPr txBox="1"/>
          <p:nvPr/>
        </p:nvSpPr>
        <p:spPr>
          <a:xfrm>
            <a:off x="5629276" y="2528887"/>
            <a:ext cx="3514724" cy="415498"/>
          </a:xfrm>
          <a:prstGeom prst="rect">
            <a:avLst/>
          </a:prstGeom>
          <a:noFill/>
        </p:spPr>
        <p:txBody>
          <a:bodyPr wrap="square" rtlCol="0">
            <a:spAutoFit/>
          </a:bodyPr>
          <a:lstStyle/>
          <a:p>
            <a:pPr algn="just"/>
            <a:r>
              <a:rPr lang="es-CO" sz="1050" dirty="0">
                <a:solidFill>
                  <a:srgbClr val="0070C0"/>
                </a:solidFill>
              </a:rPr>
              <a:t>Armonización en un solo Acuerdo de los parámetros de plantas de generación y activos del STN y STR</a:t>
            </a:r>
          </a:p>
        </p:txBody>
      </p:sp>
      <p:sp>
        <p:nvSpPr>
          <p:cNvPr id="11" name="CuadroTexto 10">
            <a:extLst>
              <a:ext uri="{FF2B5EF4-FFF2-40B4-BE49-F238E27FC236}">
                <a16:creationId xmlns:a16="http://schemas.microsoft.com/office/drawing/2014/main" id="{D11F4126-C374-2B45-AB6E-CF0C7582236F}"/>
              </a:ext>
            </a:extLst>
          </p:cNvPr>
          <p:cNvSpPr txBox="1"/>
          <p:nvPr/>
        </p:nvSpPr>
        <p:spPr>
          <a:xfrm>
            <a:off x="5585020" y="4391977"/>
            <a:ext cx="3514724" cy="577081"/>
          </a:xfrm>
          <a:prstGeom prst="rect">
            <a:avLst/>
          </a:prstGeom>
          <a:noFill/>
        </p:spPr>
        <p:txBody>
          <a:bodyPr wrap="square" rtlCol="0">
            <a:spAutoFit/>
          </a:bodyPr>
          <a:lstStyle/>
          <a:p>
            <a:pPr algn="just"/>
            <a:r>
              <a:rPr lang="es-CO" sz="1050" dirty="0">
                <a:solidFill>
                  <a:srgbClr val="0070C0"/>
                </a:solidFill>
              </a:rPr>
              <a:t>Armonización y actualización en un solo Acuerdo de los procedimientos de cambios de parámetros de plantas de generación y activos del STN y STR</a:t>
            </a:r>
          </a:p>
        </p:txBody>
      </p:sp>
    </p:spTree>
    <p:extLst>
      <p:ext uri="{BB962C8B-B14F-4D97-AF65-F5344CB8AC3E}">
        <p14:creationId xmlns:p14="http://schemas.microsoft.com/office/powerpoint/2010/main" val="99325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415498"/>
          </a:xfrm>
          <a:prstGeom prst="rect">
            <a:avLst/>
          </a:prstGeom>
          <a:noFill/>
        </p:spPr>
        <p:txBody>
          <a:bodyPr wrap="square" rtlCol="0">
            <a:spAutoFit/>
          </a:bodyPr>
          <a:lstStyle/>
          <a:p>
            <a:pPr algn="r"/>
            <a:r>
              <a:rPr lang="es-CO" sz="2100" dirty="0">
                <a:solidFill>
                  <a:srgbClr val="0070C0"/>
                </a:solidFill>
              </a:rPr>
              <a:t>Cambio de parámetros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35256" y="2014221"/>
          <a:ext cx="5394008" cy="3596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a:extLst>
              <a:ext uri="{FF2B5EF4-FFF2-40B4-BE49-F238E27FC236}">
                <a16:creationId xmlns:a16="http://schemas.microsoft.com/office/drawing/2014/main" id="{28565FF2-42A8-A641-9D64-31EE16C0DE5C}"/>
              </a:ext>
            </a:extLst>
          </p:cNvPr>
          <p:cNvSpPr/>
          <p:nvPr/>
        </p:nvSpPr>
        <p:spPr>
          <a:xfrm>
            <a:off x="1194435" y="1233979"/>
            <a:ext cx="1500188" cy="545291"/>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CSupervisión</a:t>
            </a:r>
          </a:p>
        </p:txBody>
      </p:sp>
      <p:sp>
        <p:nvSpPr>
          <p:cNvPr id="11" name="CuadroTexto 10">
            <a:extLst>
              <a:ext uri="{FF2B5EF4-FFF2-40B4-BE49-F238E27FC236}">
                <a16:creationId xmlns:a16="http://schemas.microsoft.com/office/drawing/2014/main" id="{D11F4126-C374-2B45-AB6E-CF0C7582236F}"/>
              </a:ext>
            </a:extLst>
          </p:cNvPr>
          <p:cNvSpPr txBox="1"/>
          <p:nvPr/>
        </p:nvSpPr>
        <p:spPr>
          <a:xfrm>
            <a:off x="5494021" y="2946601"/>
            <a:ext cx="3514724" cy="1384995"/>
          </a:xfrm>
          <a:prstGeom prst="rect">
            <a:avLst/>
          </a:prstGeom>
          <a:noFill/>
        </p:spPr>
        <p:txBody>
          <a:bodyPr wrap="square" rtlCol="0">
            <a:spAutoFit/>
          </a:bodyPr>
          <a:lstStyle/>
          <a:p>
            <a:pPr marL="214313" indent="-214313" algn="just">
              <a:buFont typeface="Wingdings" pitchFamily="2" charset="2"/>
              <a:buChar char="ü"/>
            </a:pPr>
            <a:r>
              <a:rPr lang="es-CO" sz="1050" dirty="0">
                <a:solidFill>
                  <a:srgbClr val="0070C0"/>
                </a:solidFill>
              </a:rPr>
              <a:t>Definición, estructura y plazos de publicación del Informe de Supervisión.</a:t>
            </a:r>
          </a:p>
          <a:p>
            <a:pPr marL="214313" indent="-214313" algn="just">
              <a:buFont typeface="Wingdings" pitchFamily="2" charset="2"/>
              <a:buChar char="ü"/>
            </a:pPr>
            <a:r>
              <a:rPr lang="es-CO" sz="1050" dirty="0">
                <a:solidFill>
                  <a:srgbClr val="0070C0"/>
                </a:solidFill>
              </a:rPr>
              <a:t>Definición y determinación de los puntos a supervisar.</a:t>
            </a:r>
          </a:p>
          <a:p>
            <a:pPr marL="214313" indent="-214313" algn="just">
              <a:buFont typeface="Wingdings" pitchFamily="2" charset="2"/>
              <a:buChar char="ü"/>
            </a:pPr>
            <a:r>
              <a:rPr lang="es-CO" sz="1050" dirty="0">
                <a:solidFill>
                  <a:srgbClr val="0070C0"/>
                </a:solidFill>
              </a:rPr>
              <a:t>Procedimiento para la inclusión y exclusión de puntos a supervisar.</a:t>
            </a:r>
          </a:p>
          <a:p>
            <a:pPr marL="214313" indent="-214313" algn="just">
              <a:buFont typeface="Wingdings" pitchFamily="2" charset="2"/>
              <a:buChar char="ü"/>
            </a:pPr>
            <a:r>
              <a:rPr lang="es-CO" sz="1050" dirty="0">
                <a:solidFill>
                  <a:srgbClr val="0070C0"/>
                </a:solidFill>
              </a:rPr>
              <a:t>Procedimiento de reporte de puntos afectados.</a:t>
            </a:r>
          </a:p>
          <a:p>
            <a:pPr marL="214313" indent="-214313" algn="just">
              <a:buFont typeface="Wingdings" pitchFamily="2" charset="2"/>
              <a:buChar char="ü"/>
            </a:pPr>
            <a:r>
              <a:rPr lang="es-CO" sz="1050" dirty="0">
                <a:solidFill>
                  <a:srgbClr val="0070C0"/>
                </a:solidFill>
              </a:rPr>
              <a:t>Pruebas de canales de comunicación.</a:t>
            </a:r>
          </a:p>
        </p:txBody>
      </p:sp>
    </p:spTree>
    <p:extLst>
      <p:ext uri="{BB962C8B-B14F-4D97-AF65-F5344CB8AC3E}">
        <p14:creationId xmlns:p14="http://schemas.microsoft.com/office/powerpoint/2010/main" val="168889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CE2B34-D620-F148-B074-918C96C58AC4}"/>
              </a:ext>
            </a:extLst>
          </p:cNvPr>
          <p:cNvSpPr txBox="1"/>
          <p:nvPr/>
        </p:nvSpPr>
        <p:spPr>
          <a:xfrm>
            <a:off x="5369313" y="857250"/>
            <a:ext cx="3774688" cy="738664"/>
          </a:xfrm>
          <a:prstGeom prst="rect">
            <a:avLst/>
          </a:prstGeom>
          <a:noFill/>
        </p:spPr>
        <p:txBody>
          <a:bodyPr wrap="square" rtlCol="0">
            <a:spAutoFit/>
          </a:bodyPr>
          <a:lstStyle/>
          <a:p>
            <a:pPr algn="r"/>
            <a:r>
              <a:rPr lang="es-CO" sz="2100" dirty="0">
                <a:solidFill>
                  <a:srgbClr val="0070C0"/>
                </a:solidFill>
              </a:rPr>
              <a:t>Indicadores de calidad año 2021 </a:t>
            </a:r>
          </a:p>
        </p:txBody>
      </p:sp>
      <p:graphicFrame>
        <p:nvGraphicFramePr>
          <p:cNvPr id="8" name="Diagrama 7">
            <a:extLst>
              <a:ext uri="{FF2B5EF4-FFF2-40B4-BE49-F238E27FC236}">
                <a16:creationId xmlns:a16="http://schemas.microsoft.com/office/drawing/2014/main" id="{6C01500A-0385-AA4F-9F20-496B7DCD58B2}"/>
              </a:ext>
            </a:extLst>
          </p:cNvPr>
          <p:cNvGraphicFramePr/>
          <p:nvPr/>
        </p:nvGraphicFramePr>
        <p:xfrm>
          <a:off x="123744" y="2153705"/>
          <a:ext cx="4734976" cy="335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a:extLst>
              <a:ext uri="{FF2B5EF4-FFF2-40B4-BE49-F238E27FC236}">
                <a16:creationId xmlns:a16="http://schemas.microsoft.com/office/drawing/2014/main" id="{28565FF2-42A8-A641-9D64-31EE16C0DE5C}"/>
              </a:ext>
            </a:extLst>
          </p:cNvPr>
          <p:cNvSpPr/>
          <p:nvPr/>
        </p:nvSpPr>
        <p:spPr>
          <a:xfrm>
            <a:off x="508994" y="1156104"/>
            <a:ext cx="2231304" cy="811039"/>
          </a:xfrm>
          <a:prstGeom prst="rect">
            <a:avLst/>
          </a:prstGeom>
          <a:solidFill>
            <a:srgbClr val="7CCF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50" dirty="0">
                <a:solidFill>
                  <a:srgbClr val="002060"/>
                </a:solidFill>
              </a:rPr>
              <a:t>Recomendación: COperación, Cdistribución, CSupervisión</a:t>
            </a:r>
          </a:p>
        </p:txBody>
      </p:sp>
      <p:sp>
        <p:nvSpPr>
          <p:cNvPr id="7" name="Rectángulo 6">
            <a:extLst>
              <a:ext uri="{FF2B5EF4-FFF2-40B4-BE49-F238E27FC236}">
                <a16:creationId xmlns:a16="http://schemas.microsoft.com/office/drawing/2014/main" id="{7627DA87-552B-B840-BF6F-9C1C05E22937}"/>
              </a:ext>
            </a:extLst>
          </p:cNvPr>
          <p:cNvSpPr/>
          <p:nvPr/>
        </p:nvSpPr>
        <p:spPr>
          <a:xfrm>
            <a:off x="4572000" y="2641435"/>
            <a:ext cx="4572000" cy="2631490"/>
          </a:xfrm>
          <a:prstGeom prst="rect">
            <a:avLst/>
          </a:prstGeom>
        </p:spPr>
        <p:txBody>
          <a:bodyPr>
            <a:spAutoFit/>
          </a:bodyPr>
          <a:lstStyle/>
          <a:p>
            <a:pPr marL="257175" indent="-257175" algn="just">
              <a:buFont typeface="Wingdings" pitchFamily="2" charset="2"/>
              <a:buChar char="ü"/>
            </a:pPr>
            <a:r>
              <a:rPr lang="es-CO" sz="1500" dirty="0">
                <a:solidFill>
                  <a:srgbClr val="0070C0"/>
                </a:solidFill>
                <a:latin typeface="ralewayregular"/>
              </a:rPr>
              <a:t>Se establece la meta del indicador de desviación de demanda para cada mercado de comercialización.</a:t>
            </a:r>
          </a:p>
          <a:p>
            <a:pPr marL="257175" indent="-257175" algn="just">
              <a:buFont typeface="Wingdings" pitchFamily="2" charset="2"/>
              <a:buChar char="ü"/>
            </a:pPr>
            <a:r>
              <a:rPr lang="es-CO" sz="1500" dirty="0">
                <a:solidFill>
                  <a:srgbClr val="0070C0"/>
                </a:solidFill>
              </a:rPr>
              <a:t>Se actualiza la formula del indicador de desviación de oferta de plantas no despachadas centralmente (menores y cogeneradores) a lo aprobado por el CNO en la reunión 585 de marzo de 2020.</a:t>
            </a:r>
          </a:p>
          <a:p>
            <a:pPr marL="257175" indent="-257175" algn="just">
              <a:buFont typeface="Wingdings" pitchFamily="2" charset="2"/>
              <a:buChar char="ü"/>
            </a:pPr>
            <a:r>
              <a:rPr lang="es-CO" sz="1500" dirty="0">
                <a:solidFill>
                  <a:srgbClr val="0070C0"/>
                </a:solidFill>
              </a:rPr>
              <a:t>Se elimina el procedimiento de cálculo del indicador de supervisión y solo queda la meta anual del indicador.</a:t>
            </a:r>
          </a:p>
        </p:txBody>
      </p:sp>
    </p:spTree>
    <p:extLst>
      <p:ext uri="{BB962C8B-B14F-4D97-AF65-F5344CB8AC3E}">
        <p14:creationId xmlns:p14="http://schemas.microsoft.com/office/powerpoint/2010/main" val="52931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457200" y="1700213"/>
            <a:ext cx="8213725" cy="201612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5400"/>
              <a:buFont typeface="Times New Roman"/>
              <a:buNone/>
            </a:pPr>
            <a:endParaRPr sz="5400">
              <a:solidFill>
                <a:srgbClr val="000000"/>
              </a:solidFill>
              <a:latin typeface="Arial"/>
              <a:ea typeface="Arial"/>
              <a:cs typeface="Arial"/>
              <a:sym typeface="Arial"/>
            </a:endParaRPr>
          </a:p>
          <a:p>
            <a:pPr marL="0" marR="0" lvl="0" indent="0" algn="ctr" rtl="0">
              <a:spcBef>
                <a:spcPts val="800"/>
              </a:spcBef>
              <a:spcAft>
                <a:spcPts val="0"/>
              </a:spcAft>
              <a:buClr>
                <a:srgbClr val="000000"/>
              </a:buClr>
              <a:buSzPts val="5400"/>
              <a:buFont typeface="Times New Roman"/>
              <a:buNone/>
            </a:pPr>
            <a:r>
              <a:rPr lang="en-US" sz="5400">
                <a:solidFill>
                  <a:srgbClr val="0070C0"/>
                </a:solidFill>
                <a:latin typeface="Arial"/>
                <a:ea typeface="Arial"/>
                <a:cs typeface="Arial"/>
                <a:sym typeface="Arial"/>
              </a:rPr>
              <a:t>GRACIAS</a:t>
            </a:r>
            <a:endParaRPr/>
          </a:p>
        </p:txBody>
      </p:sp>
    </p:spTree>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TotalTime>
  <Words>624</Words>
  <Application>Microsoft Office PowerPoint</Application>
  <PresentationFormat>Presentación en pantalla (4:3)</PresentationFormat>
  <Paragraphs>61</Paragraphs>
  <Slides>9</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ralewayregular</vt:lpstr>
      <vt:lpstr>Times New Roman</vt:lpstr>
      <vt:lpstr>Verdana</vt:lpstr>
      <vt:lpstr>Wingdings</vt:lpstr>
      <vt:lpstr>Tema de Office</vt:lpstr>
      <vt:lpstr>Presentación de PowerPoint</vt:lpstr>
      <vt:lpstr>ACTAS PENDIENTES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Giovannni Bernal</dc:creator>
  <cp:lastModifiedBy>ALBERTO OLARTE</cp:lastModifiedBy>
  <cp:revision>124</cp:revision>
  <dcterms:created xsi:type="dcterms:W3CDTF">2008-10-01T20:44:13Z</dcterms:created>
  <dcterms:modified xsi:type="dcterms:W3CDTF">2021-03-04T12:55:39Z</dcterms:modified>
</cp:coreProperties>
</file>