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353" r:id="rId3"/>
    <p:sldId id="257" r:id="rId4"/>
    <p:sldId id="404" r:id="rId5"/>
    <p:sldId id="418" r:id="rId6"/>
    <p:sldId id="419" r:id="rId7"/>
    <p:sldId id="420" r:id="rId8"/>
    <p:sldId id="422" r:id="rId9"/>
    <p:sldId id="421" r:id="rId10"/>
    <p:sldId id="423" r:id="rId11"/>
    <p:sldId id="424" r:id="rId12"/>
    <p:sldId id="273"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5pqRmGodSHQ4ZQNmcXiUbnIzT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5947"/>
    <a:srgbClr val="92D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326553-DC19-46A5-A729-BFAB9104EC41}">
  <a:tblStyle styleId="{AF326553-DC19-46A5-A729-BFAB9104EC4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63" autoAdjust="0"/>
    <p:restoredTop sz="94624"/>
  </p:normalViewPr>
  <p:slideViewPr>
    <p:cSldViewPr snapToGrid="0">
      <p:cViewPr varScale="1">
        <p:scale>
          <a:sx n="62" d="100"/>
          <a:sy n="62" d="100"/>
        </p:scale>
        <p:origin x="1096" y="5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5" Type="http://customschemas.google.com/relationships/presentationmetadata" Target="metadata"/><Relationship Id="rId2" Type="http://schemas.openxmlformats.org/officeDocument/2006/relationships/slide" Target="slides/slide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28"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647F7E-BFDA-DC4A-B441-C40AADE2AEE2}"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s-ES"/>
        </a:p>
      </dgm:t>
    </dgm:pt>
    <dgm:pt modelId="{482BE725-C996-5F4D-B4B4-72B13A363512}">
      <dgm:prSet phldrT="[Texto]" custT="1"/>
      <dgm:spPr/>
      <dgm:t>
        <a:bodyPr/>
        <a:lstStyle/>
        <a:p>
          <a:r>
            <a:rPr lang="es-ES" sz="2800" dirty="0"/>
            <a:t>Acuerdos 1299 y 1330 de 2020</a:t>
          </a:r>
        </a:p>
      </dgm:t>
    </dgm:pt>
    <dgm:pt modelId="{AF2B1011-379E-1846-93D6-7D665E5B4C8D}" type="parTrans" cxnId="{BC3D859B-7099-1641-BA62-546450FEF237}">
      <dgm:prSet/>
      <dgm:spPr/>
      <dgm:t>
        <a:bodyPr/>
        <a:lstStyle/>
        <a:p>
          <a:endParaRPr lang="es-ES"/>
        </a:p>
      </dgm:t>
    </dgm:pt>
    <dgm:pt modelId="{C7E357D0-9D1B-4B4C-8FEC-14F26D6AD47C}" type="sibTrans" cxnId="{BC3D859B-7099-1641-BA62-546450FEF237}">
      <dgm:prSet/>
      <dgm:spPr/>
      <dgm:t>
        <a:bodyPr/>
        <a:lstStyle/>
        <a:p>
          <a:endParaRPr lang="es-ES"/>
        </a:p>
      </dgm:t>
    </dgm:pt>
    <dgm:pt modelId="{E9428301-05C4-8443-AC76-C52515D74D19}">
      <dgm:prSet phldrT="[Texto]"/>
      <dgm:spPr/>
      <dgm:t>
        <a:bodyPr/>
        <a:lstStyle/>
        <a:p>
          <a:pPr algn="just"/>
          <a:r>
            <a:rPr lang="es-CO" b="0" i="0" dirty="0"/>
            <a:t>Por el cual se aprueba la incorporación de un cambio de la capacidad efectiva neta, el consumo térmico específico y las rampas de la planta de generación Termozipa 5</a:t>
          </a:r>
          <a:endParaRPr lang="es-ES" dirty="0"/>
        </a:p>
      </dgm:t>
    </dgm:pt>
    <dgm:pt modelId="{CDD9C780-F8BE-9046-B101-924BACA80B7F}" type="parTrans" cxnId="{53BF3597-1FBD-9D43-906F-5F504814C168}">
      <dgm:prSet/>
      <dgm:spPr/>
      <dgm:t>
        <a:bodyPr/>
        <a:lstStyle/>
        <a:p>
          <a:endParaRPr lang="es-ES"/>
        </a:p>
      </dgm:t>
    </dgm:pt>
    <dgm:pt modelId="{50BD742C-9965-3949-B783-60C439A39EEE}" type="sibTrans" cxnId="{53BF3597-1FBD-9D43-906F-5F504814C168}">
      <dgm:prSet/>
      <dgm:spPr/>
      <dgm:t>
        <a:bodyPr/>
        <a:lstStyle/>
        <a:p>
          <a:endParaRPr lang="es-ES"/>
        </a:p>
      </dgm:t>
    </dgm:pt>
    <dgm:pt modelId="{41E29CE8-2221-1843-A468-4DEFB8D26308}">
      <dgm:prSet phldrT="[Texto]"/>
      <dgm:spPr/>
      <dgm:t>
        <a:bodyPr/>
        <a:lstStyle/>
        <a:p>
          <a:pPr algn="just"/>
          <a:r>
            <a:rPr lang="es-CO" b="0" i="0" dirty="0"/>
            <a:t>Por el cual se aprueba la incorporación de un cambio de la capacidad efectiva neta de la unidad de generación 3 de Termocentro</a:t>
          </a:r>
          <a:endParaRPr lang="es-ES" dirty="0"/>
        </a:p>
      </dgm:t>
    </dgm:pt>
    <dgm:pt modelId="{D0A3D983-240C-6943-A6F2-7C9BEF706AA0}" type="parTrans" cxnId="{7CF4EFE0-7A33-ED40-8DD0-CC896B2D3BD8}">
      <dgm:prSet/>
      <dgm:spPr/>
      <dgm:t>
        <a:bodyPr/>
        <a:lstStyle/>
        <a:p>
          <a:endParaRPr lang="es-ES"/>
        </a:p>
      </dgm:t>
    </dgm:pt>
    <dgm:pt modelId="{1A09DAC1-C1B0-E94B-99F2-6A7971D55074}" type="sibTrans" cxnId="{7CF4EFE0-7A33-ED40-8DD0-CC896B2D3BD8}">
      <dgm:prSet/>
      <dgm:spPr/>
      <dgm:t>
        <a:bodyPr/>
        <a:lstStyle/>
        <a:p>
          <a:endParaRPr lang="es-ES"/>
        </a:p>
      </dgm:t>
    </dgm:pt>
    <dgm:pt modelId="{8B1CB827-988A-3347-9F1C-73DD1284C02D}">
      <dgm:prSet phldrT="[Texto]" custT="1"/>
      <dgm:spPr/>
      <dgm:t>
        <a:bodyPr/>
        <a:lstStyle/>
        <a:p>
          <a:r>
            <a:rPr lang="es-ES" sz="2800" dirty="0"/>
            <a:t>Acuerdos 1299 y 1330 de 2020</a:t>
          </a:r>
        </a:p>
      </dgm:t>
    </dgm:pt>
    <dgm:pt modelId="{40ADE7CB-6B30-3246-9389-27811790C886}" type="parTrans" cxnId="{093E3121-5AB5-1247-8171-2D066356F42E}">
      <dgm:prSet/>
      <dgm:spPr/>
      <dgm:t>
        <a:bodyPr/>
        <a:lstStyle/>
        <a:p>
          <a:endParaRPr lang="es-ES"/>
        </a:p>
      </dgm:t>
    </dgm:pt>
    <dgm:pt modelId="{C4602D3C-557D-5244-AFD5-2CB202D5D3BE}" type="sibTrans" cxnId="{093E3121-5AB5-1247-8171-2D066356F42E}">
      <dgm:prSet/>
      <dgm:spPr/>
      <dgm:t>
        <a:bodyPr/>
        <a:lstStyle/>
        <a:p>
          <a:endParaRPr lang="es-ES"/>
        </a:p>
      </dgm:t>
    </dgm:pt>
    <dgm:pt modelId="{BF840365-D8E0-6343-BD4F-2AA2D641F98C}">
      <dgm:prSet phldrT="[Texto]"/>
      <dgm:spPr/>
      <dgm:t>
        <a:bodyPr/>
        <a:lstStyle/>
        <a:p>
          <a:pPr algn="just"/>
          <a:r>
            <a:rPr lang="es-CO" b="0" i="0" dirty="0"/>
            <a:t>Por el cual se aprueba la incorporación de un cambio del consumo térmico específico de la planta de generación Termocandelaria</a:t>
          </a:r>
          <a:endParaRPr lang="es-ES" dirty="0"/>
        </a:p>
      </dgm:t>
    </dgm:pt>
    <dgm:pt modelId="{8E123C27-F359-5748-9BB7-76610DD44EEC}" type="parTrans" cxnId="{96DF4435-EEB4-1644-BDA3-D991CB2893C2}">
      <dgm:prSet/>
      <dgm:spPr/>
      <dgm:t>
        <a:bodyPr/>
        <a:lstStyle/>
        <a:p>
          <a:endParaRPr lang="es-ES"/>
        </a:p>
      </dgm:t>
    </dgm:pt>
    <dgm:pt modelId="{B6A86348-E737-5F4F-BBB1-B3A4AB916266}" type="sibTrans" cxnId="{96DF4435-EEB4-1644-BDA3-D991CB2893C2}">
      <dgm:prSet/>
      <dgm:spPr/>
      <dgm:t>
        <a:bodyPr/>
        <a:lstStyle/>
        <a:p>
          <a:endParaRPr lang="es-ES"/>
        </a:p>
      </dgm:t>
    </dgm:pt>
    <dgm:pt modelId="{1E95AD72-105F-3D47-839F-858282530C3B}">
      <dgm:prSet phldrT="[Texto]"/>
      <dgm:spPr/>
      <dgm:t>
        <a:bodyPr/>
        <a:lstStyle/>
        <a:p>
          <a:pPr algn="just"/>
          <a:r>
            <a:rPr lang="es-CO" b="0" i="0" dirty="0"/>
            <a:t>Por el cual se aprueba la incorporación de un cambio del consumo térmico específico de la central de generación Gecelca 3</a:t>
          </a:r>
          <a:endParaRPr lang="es-ES" dirty="0"/>
        </a:p>
      </dgm:t>
    </dgm:pt>
    <dgm:pt modelId="{52E38A7B-D836-0F4E-9018-CF23B62FC98B}" type="parTrans" cxnId="{733F920D-62E9-C842-A369-440BE98058C5}">
      <dgm:prSet/>
      <dgm:spPr/>
      <dgm:t>
        <a:bodyPr/>
        <a:lstStyle/>
        <a:p>
          <a:endParaRPr lang="es-ES"/>
        </a:p>
      </dgm:t>
    </dgm:pt>
    <dgm:pt modelId="{55221E20-202A-DB41-B504-26499DCA895D}" type="sibTrans" cxnId="{733F920D-62E9-C842-A369-440BE98058C5}">
      <dgm:prSet/>
      <dgm:spPr/>
      <dgm:t>
        <a:bodyPr/>
        <a:lstStyle/>
        <a:p>
          <a:endParaRPr lang="es-ES"/>
        </a:p>
      </dgm:t>
    </dgm:pt>
    <dgm:pt modelId="{07CA76D4-18F7-414A-B31B-826ECA8FA437}" type="pres">
      <dgm:prSet presAssocID="{E0647F7E-BFDA-DC4A-B441-C40AADE2AEE2}" presName="Name0" presStyleCnt="0">
        <dgm:presLayoutVars>
          <dgm:dir/>
          <dgm:animLvl val="lvl"/>
          <dgm:resizeHandles/>
        </dgm:presLayoutVars>
      </dgm:prSet>
      <dgm:spPr/>
    </dgm:pt>
    <dgm:pt modelId="{2A6530C0-4C6F-9B45-A4B2-3425862681BF}" type="pres">
      <dgm:prSet presAssocID="{482BE725-C996-5F4D-B4B4-72B13A363512}" presName="linNode" presStyleCnt="0"/>
      <dgm:spPr/>
    </dgm:pt>
    <dgm:pt modelId="{C14ED001-5848-4847-B983-B82504DAE381}" type="pres">
      <dgm:prSet presAssocID="{482BE725-C996-5F4D-B4B4-72B13A363512}" presName="parentShp" presStyleLbl="node1" presStyleIdx="0" presStyleCnt="2">
        <dgm:presLayoutVars>
          <dgm:bulletEnabled val="1"/>
        </dgm:presLayoutVars>
      </dgm:prSet>
      <dgm:spPr/>
    </dgm:pt>
    <dgm:pt modelId="{22194519-D5C0-E143-B309-F131857731D6}" type="pres">
      <dgm:prSet presAssocID="{482BE725-C996-5F4D-B4B4-72B13A363512}" presName="childShp" presStyleLbl="bgAccFollowNode1" presStyleIdx="0" presStyleCnt="2">
        <dgm:presLayoutVars>
          <dgm:bulletEnabled val="1"/>
        </dgm:presLayoutVars>
      </dgm:prSet>
      <dgm:spPr/>
    </dgm:pt>
    <dgm:pt modelId="{50C5EB02-1AB7-1A4F-B3EB-B19EE4FB5116}" type="pres">
      <dgm:prSet presAssocID="{C7E357D0-9D1B-4B4C-8FEC-14F26D6AD47C}" presName="spacing" presStyleCnt="0"/>
      <dgm:spPr/>
    </dgm:pt>
    <dgm:pt modelId="{79E3DE0E-47EA-454E-84F5-870340C2E8AB}" type="pres">
      <dgm:prSet presAssocID="{8B1CB827-988A-3347-9F1C-73DD1284C02D}" presName="linNode" presStyleCnt="0"/>
      <dgm:spPr/>
    </dgm:pt>
    <dgm:pt modelId="{4CAF789D-B993-1945-BE4F-D5548562E88E}" type="pres">
      <dgm:prSet presAssocID="{8B1CB827-988A-3347-9F1C-73DD1284C02D}" presName="parentShp" presStyleLbl="node1" presStyleIdx="1" presStyleCnt="2">
        <dgm:presLayoutVars>
          <dgm:bulletEnabled val="1"/>
        </dgm:presLayoutVars>
      </dgm:prSet>
      <dgm:spPr/>
    </dgm:pt>
    <dgm:pt modelId="{1154EC80-0A02-684D-B0C5-D1945C6BB267}" type="pres">
      <dgm:prSet presAssocID="{8B1CB827-988A-3347-9F1C-73DD1284C02D}" presName="childShp" presStyleLbl="bgAccFollowNode1" presStyleIdx="1" presStyleCnt="2">
        <dgm:presLayoutVars>
          <dgm:bulletEnabled val="1"/>
        </dgm:presLayoutVars>
      </dgm:prSet>
      <dgm:spPr/>
    </dgm:pt>
  </dgm:ptLst>
  <dgm:cxnLst>
    <dgm:cxn modelId="{2B04A704-9A9E-E044-8EAA-C7F9AC263211}" type="presOf" srcId="{E0647F7E-BFDA-DC4A-B441-C40AADE2AEE2}" destId="{07CA76D4-18F7-414A-B31B-826ECA8FA437}" srcOrd="0" destOrd="0" presId="urn:microsoft.com/office/officeart/2005/8/layout/vList6"/>
    <dgm:cxn modelId="{733F920D-62E9-C842-A369-440BE98058C5}" srcId="{8B1CB827-988A-3347-9F1C-73DD1284C02D}" destId="{1E95AD72-105F-3D47-839F-858282530C3B}" srcOrd="1" destOrd="0" parTransId="{52E38A7B-D836-0F4E-9018-CF23B62FC98B}" sibTransId="{55221E20-202A-DB41-B504-26499DCA895D}"/>
    <dgm:cxn modelId="{093E3121-5AB5-1247-8171-2D066356F42E}" srcId="{E0647F7E-BFDA-DC4A-B441-C40AADE2AEE2}" destId="{8B1CB827-988A-3347-9F1C-73DD1284C02D}" srcOrd="1" destOrd="0" parTransId="{40ADE7CB-6B30-3246-9389-27811790C886}" sibTransId="{C4602D3C-557D-5244-AFD5-2CB202D5D3BE}"/>
    <dgm:cxn modelId="{1715E52B-65D4-554B-968B-82E464CD61FB}" type="presOf" srcId="{E9428301-05C4-8443-AC76-C52515D74D19}" destId="{22194519-D5C0-E143-B309-F131857731D6}" srcOrd="0" destOrd="0" presId="urn:microsoft.com/office/officeart/2005/8/layout/vList6"/>
    <dgm:cxn modelId="{96DF4435-EEB4-1644-BDA3-D991CB2893C2}" srcId="{8B1CB827-988A-3347-9F1C-73DD1284C02D}" destId="{BF840365-D8E0-6343-BD4F-2AA2D641F98C}" srcOrd="0" destOrd="0" parTransId="{8E123C27-F359-5748-9BB7-76610DD44EEC}" sibTransId="{B6A86348-E737-5F4F-BBB1-B3A4AB916266}"/>
    <dgm:cxn modelId="{2DD81A62-B531-5F4D-94F9-2BE80FF68071}" type="presOf" srcId="{BF840365-D8E0-6343-BD4F-2AA2D641F98C}" destId="{1154EC80-0A02-684D-B0C5-D1945C6BB267}" srcOrd="0" destOrd="0" presId="urn:microsoft.com/office/officeart/2005/8/layout/vList6"/>
    <dgm:cxn modelId="{CB819F46-DD6F-634C-B453-E475B984161A}" type="presOf" srcId="{482BE725-C996-5F4D-B4B4-72B13A363512}" destId="{C14ED001-5848-4847-B983-B82504DAE381}" srcOrd="0" destOrd="0" presId="urn:microsoft.com/office/officeart/2005/8/layout/vList6"/>
    <dgm:cxn modelId="{57B27180-D5B9-844A-818A-A9A18033A3F0}" type="presOf" srcId="{1E95AD72-105F-3D47-839F-858282530C3B}" destId="{1154EC80-0A02-684D-B0C5-D1945C6BB267}" srcOrd="0" destOrd="1" presId="urn:microsoft.com/office/officeart/2005/8/layout/vList6"/>
    <dgm:cxn modelId="{53BF3597-1FBD-9D43-906F-5F504814C168}" srcId="{482BE725-C996-5F4D-B4B4-72B13A363512}" destId="{E9428301-05C4-8443-AC76-C52515D74D19}" srcOrd="0" destOrd="0" parTransId="{CDD9C780-F8BE-9046-B101-924BACA80B7F}" sibTransId="{50BD742C-9965-3949-B783-60C439A39EEE}"/>
    <dgm:cxn modelId="{BC3D859B-7099-1641-BA62-546450FEF237}" srcId="{E0647F7E-BFDA-DC4A-B441-C40AADE2AEE2}" destId="{482BE725-C996-5F4D-B4B4-72B13A363512}" srcOrd="0" destOrd="0" parTransId="{AF2B1011-379E-1846-93D6-7D665E5B4C8D}" sibTransId="{C7E357D0-9D1B-4B4C-8FEC-14F26D6AD47C}"/>
    <dgm:cxn modelId="{9C6903C3-DF95-6140-A965-A636B12EF536}" type="presOf" srcId="{8B1CB827-988A-3347-9F1C-73DD1284C02D}" destId="{4CAF789D-B993-1945-BE4F-D5548562E88E}" srcOrd="0" destOrd="0" presId="urn:microsoft.com/office/officeart/2005/8/layout/vList6"/>
    <dgm:cxn modelId="{7CF4EFE0-7A33-ED40-8DD0-CC896B2D3BD8}" srcId="{482BE725-C996-5F4D-B4B4-72B13A363512}" destId="{41E29CE8-2221-1843-A468-4DEFB8D26308}" srcOrd="1" destOrd="0" parTransId="{D0A3D983-240C-6943-A6F2-7C9BEF706AA0}" sibTransId="{1A09DAC1-C1B0-E94B-99F2-6A7971D55074}"/>
    <dgm:cxn modelId="{ADB2BFE3-EE23-7544-8FFF-6AA6374DD908}" type="presOf" srcId="{41E29CE8-2221-1843-A468-4DEFB8D26308}" destId="{22194519-D5C0-E143-B309-F131857731D6}" srcOrd="0" destOrd="1" presId="urn:microsoft.com/office/officeart/2005/8/layout/vList6"/>
    <dgm:cxn modelId="{BBA792D8-D333-C542-B727-A17AAB48E656}" type="presParOf" srcId="{07CA76D4-18F7-414A-B31B-826ECA8FA437}" destId="{2A6530C0-4C6F-9B45-A4B2-3425862681BF}" srcOrd="0" destOrd="0" presId="urn:microsoft.com/office/officeart/2005/8/layout/vList6"/>
    <dgm:cxn modelId="{6BF0FD11-A5BB-894D-B8C2-A2FC386EA999}" type="presParOf" srcId="{2A6530C0-4C6F-9B45-A4B2-3425862681BF}" destId="{C14ED001-5848-4847-B983-B82504DAE381}" srcOrd="0" destOrd="0" presId="urn:microsoft.com/office/officeart/2005/8/layout/vList6"/>
    <dgm:cxn modelId="{BD072758-B9F5-234F-85F3-66D484927E4A}" type="presParOf" srcId="{2A6530C0-4C6F-9B45-A4B2-3425862681BF}" destId="{22194519-D5C0-E143-B309-F131857731D6}" srcOrd="1" destOrd="0" presId="urn:microsoft.com/office/officeart/2005/8/layout/vList6"/>
    <dgm:cxn modelId="{BD2E28B9-6A2D-0C49-AE0D-F7DE4722C514}" type="presParOf" srcId="{07CA76D4-18F7-414A-B31B-826ECA8FA437}" destId="{50C5EB02-1AB7-1A4F-B3EB-B19EE4FB5116}" srcOrd="1" destOrd="0" presId="urn:microsoft.com/office/officeart/2005/8/layout/vList6"/>
    <dgm:cxn modelId="{CC9DA2FD-6800-3542-B855-E2DFD801217E}" type="presParOf" srcId="{07CA76D4-18F7-414A-B31B-826ECA8FA437}" destId="{79E3DE0E-47EA-454E-84F5-870340C2E8AB}" srcOrd="2" destOrd="0" presId="urn:microsoft.com/office/officeart/2005/8/layout/vList6"/>
    <dgm:cxn modelId="{BFAF167B-29A0-6B4E-A68D-E75B32AF11B1}" type="presParOf" srcId="{79E3DE0E-47EA-454E-84F5-870340C2E8AB}" destId="{4CAF789D-B993-1945-BE4F-D5548562E88E}" srcOrd="0" destOrd="0" presId="urn:microsoft.com/office/officeart/2005/8/layout/vList6"/>
    <dgm:cxn modelId="{F99E11EB-BF10-8A42-8207-18EBBCCC3F47}" type="presParOf" srcId="{79E3DE0E-47EA-454E-84F5-870340C2E8AB}" destId="{1154EC80-0A02-684D-B0C5-D1945C6BB26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647F7E-BFDA-DC4A-B441-C40AADE2AEE2}"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s-ES"/>
        </a:p>
      </dgm:t>
    </dgm:pt>
    <dgm:pt modelId="{482BE725-C996-5F4D-B4B4-72B13A363512}">
      <dgm:prSet phldrT="[Texto]" custT="1"/>
      <dgm:spPr/>
      <dgm:t>
        <a:bodyPr/>
        <a:lstStyle/>
        <a:p>
          <a:r>
            <a:rPr lang="es-ES" sz="2800" dirty="0"/>
            <a:t>Acuerdos 1299 y 1357 de 2020</a:t>
          </a:r>
        </a:p>
      </dgm:t>
    </dgm:pt>
    <dgm:pt modelId="{AF2B1011-379E-1846-93D6-7D665E5B4C8D}" type="parTrans" cxnId="{BC3D859B-7099-1641-BA62-546450FEF237}">
      <dgm:prSet/>
      <dgm:spPr/>
      <dgm:t>
        <a:bodyPr/>
        <a:lstStyle/>
        <a:p>
          <a:endParaRPr lang="es-ES"/>
        </a:p>
      </dgm:t>
    </dgm:pt>
    <dgm:pt modelId="{C7E357D0-9D1B-4B4C-8FEC-14F26D6AD47C}" type="sibTrans" cxnId="{BC3D859B-7099-1641-BA62-546450FEF237}">
      <dgm:prSet/>
      <dgm:spPr/>
      <dgm:t>
        <a:bodyPr/>
        <a:lstStyle/>
        <a:p>
          <a:endParaRPr lang="es-ES"/>
        </a:p>
      </dgm:t>
    </dgm:pt>
    <dgm:pt modelId="{E9428301-05C4-8443-AC76-C52515D74D19}">
      <dgm:prSet phldrT="[Texto]"/>
      <dgm:spPr/>
      <dgm:t>
        <a:bodyPr/>
        <a:lstStyle/>
        <a:p>
          <a:pPr algn="just"/>
          <a:r>
            <a:rPr lang="es-ES" dirty="0"/>
            <a:t>Por el cual se aprueba la incorporación del cambio en los límites de generación y absorción de potencia reactiva de la planta de generación </a:t>
          </a:r>
          <a:r>
            <a:rPr lang="es-ES" dirty="0" err="1"/>
            <a:t>Termozipa</a:t>
          </a:r>
          <a:r>
            <a:rPr lang="es-ES" dirty="0"/>
            <a:t> 3 y la respectiva curva de carga</a:t>
          </a:r>
        </a:p>
      </dgm:t>
    </dgm:pt>
    <dgm:pt modelId="{CDD9C780-F8BE-9046-B101-924BACA80B7F}" type="parTrans" cxnId="{53BF3597-1FBD-9D43-906F-5F504814C168}">
      <dgm:prSet/>
      <dgm:spPr/>
      <dgm:t>
        <a:bodyPr/>
        <a:lstStyle/>
        <a:p>
          <a:endParaRPr lang="es-ES"/>
        </a:p>
      </dgm:t>
    </dgm:pt>
    <dgm:pt modelId="{50BD742C-9965-3949-B783-60C439A39EEE}" type="sibTrans" cxnId="{53BF3597-1FBD-9D43-906F-5F504814C168}">
      <dgm:prSet/>
      <dgm:spPr/>
      <dgm:t>
        <a:bodyPr/>
        <a:lstStyle/>
        <a:p>
          <a:endParaRPr lang="es-ES"/>
        </a:p>
      </dgm:t>
    </dgm:pt>
    <dgm:pt modelId="{8B1CB827-988A-3347-9F1C-73DD1284C02D}">
      <dgm:prSet phldrT="[Texto]" custT="1"/>
      <dgm:spPr/>
      <dgm:t>
        <a:bodyPr/>
        <a:lstStyle/>
        <a:p>
          <a:r>
            <a:rPr lang="es-ES" sz="2800" dirty="0"/>
            <a:t>Acuerdos 1299 y 1357 de 2020</a:t>
          </a:r>
        </a:p>
      </dgm:t>
    </dgm:pt>
    <dgm:pt modelId="{40ADE7CB-6B30-3246-9389-27811790C886}" type="parTrans" cxnId="{093E3121-5AB5-1247-8171-2D066356F42E}">
      <dgm:prSet/>
      <dgm:spPr/>
      <dgm:t>
        <a:bodyPr/>
        <a:lstStyle/>
        <a:p>
          <a:endParaRPr lang="es-ES"/>
        </a:p>
      </dgm:t>
    </dgm:pt>
    <dgm:pt modelId="{C4602D3C-557D-5244-AFD5-2CB202D5D3BE}" type="sibTrans" cxnId="{093E3121-5AB5-1247-8171-2D066356F42E}">
      <dgm:prSet/>
      <dgm:spPr/>
      <dgm:t>
        <a:bodyPr/>
        <a:lstStyle/>
        <a:p>
          <a:endParaRPr lang="es-ES"/>
        </a:p>
      </dgm:t>
    </dgm:pt>
    <dgm:pt modelId="{BF840365-D8E0-6343-BD4F-2AA2D641F98C}">
      <dgm:prSet phldrT="[Texto]"/>
      <dgm:spPr/>
      <dgm:t>
        <a:bodyPr/>
        <a:lstStyle/>
        <a:p>
          <a:pPr algn="just"/>
          <a:r>
            <a:rPr lang="es-ES" dirty="0"/>
            <a:t>Por el cual se aprueba la incorporación de un cambio de los modelos del generador asociados a la unidad de generación CT2 de la central Flores IV</a:t>
          </a:r>
        </a:p>
      </dgm:t>
    </dgm:pt>
    <dgm:pt modelId="{8E123C27-F359-5748-9BB7-76610DD44EEC}" type="parTrans" cxnId="{96DF4435-EEB4-1644-BDA3-D991CB2893C2}">
      <dgm:prSet/>
      <dgm:spPr/>
      <dgm:t>
        <a:bodyPr/>
        <a:lstStyle/>
        <a:p>
          <a:endParaRPr lang="es-ES"/>
        </a:p>
      </dgm:t>
    </dgm:pt>
    <dgm:pt modelId="{B6A86348-E737-5F4F-BBB1-B3A4AB916266}" type="sibTrans" cxnId="{96DF4435-EEB4-1644-BDA3-D991CB2893C2}">
      <dgm:prSet/>
      <dgm:spPr/>
      <dgm:t>
        <a:bodyPr/>
        <a:lstStyle/>
        <a:p>
          <a:endParaRPr lang="es-ES"/>
        </a:p>
      </dgm:t>
    </dgm:pt>
    <dgm:pt modelId="{314E6F35-6D0E-0345-83BB-565977CC4532}">
      <dgm:prSet phldrT="[Texto]"/>
      <dgm:spPr/>
      <dgm:t>
        <a:bodyPr/>
        <a:lstStyle/>
        <a:p>
          <a:pPr algn="just"/>
          <a:r>
            <a:rPr lang="es-ES" dirty="0"/>
            <a:t>Por el cual se aprueba la incorporación del cambio en los límites de generación y absorción de potencia reactiva de la planta de generación </a:t>
          </a:r>
          <a:r>
            <a:rPr lang="es-ES" dirty="0" err="1"/>
            <a:t>Termozipa</a:t>
          </a:r>
          <a:r>
            <a:rPr lang="es-ES" dirty="0"/>
            <a:t> 5 y la respectiva curva de carga</a:t>
          </a:r>
        </a:p>
      </dgm:t>
    </dgm:pt>
    <dgm:pt modelId="{9AE9AD39-AE85-BB40-944E-2EEE52864ADD}" type="parTrans" cxnId="{EE2FE315-2A57-5E4D-A3F4-7478460F83F9}">
      <dgm:prSet/>
      <dgm:spPr/>
      <dgm:t>
        <a:bodyPr/>
        <a:lstStyle/>
        <a:p>
          <a:endParaRPr lang="es-ES"/>
        </a:p>
      </dgm:t>
    </dgm:pt>
    <dgm:pt modelId="{56607817-202C-AB4B-9A14-ED29A5DFCE6A}" type="sibTrans" cxnId="{EE2FE315-2A57-5E4D-A3F4-7478460F83F9}">
      <dgm:prSet/>
      <dgm:spPr/>
      <dgm:t>
        <a:bodyPr/>
        <a:lstStyle/>
        <a:p>
          <a:endParaRPr lang="es-ES"/>
        </a:p>
      </dgm:t>
    </dgm:pt>
    <dgm:pt modelId="{FE2A39E9-C0BC-4345-8130-62E20868099B}">
      <dgm:prSet phldrT="[Texto]"/>
      <dgm:spPr/>
      <dgm:t>
        <a:bodyPr/>
        <a:lstStyle/>
        <a:p>
          <a:pPr algn="just"/>
          <a:r>
            <a:rPr lang="es-ES" dirty="0"/>
            <a:t>Por el cual se modifica el valor de estatismo de las unidades de generación 1 a 3 de la planta Porce II</a:t>
          </a:r>
        </a:p>
      </dgm:t>
    </dgm:pt>
    <dgm:pt modelId="{CEB3D4CF-6915-FA4D-A1CC-E76F9DAF2FF6}" type="parTrans" cxnId="{07A89769-8A6B-6B47-82FB-F0224FC5D666}">
      <dgm:prSet/>
      <dgm:spPr/>
      <dgm:t>
        <a:bodyPr/>
        <a:lstStyle/>
        <a:p>
          <a:endParaRPr lang="es-ES"/>
        </a:p>
      </dgm:t>
    </dgm:pt>
    <dgm:pt modelId="{DC9D80DB-A1F9-A54B-BB11-BF7BE3A50225}" type="sibTrans" cxnId="{07A89769-8A6B-6B47-82FB-F0224FC5D666}">
      <dgm:prSet/>
      <dgm:spPr/>
      <dgm:t>
        <a:bodyPr/>
        <a:lstStyle/>
        <a:p>
          <a:endParaRPr lang="es-ES"/>
        </a:p>
      </dgm:t>
    </dgm:pt>
    <dgm:pt modelId="{07CA76D4-18F7-414A-B31B-826ECA8FA437}" type="pres">
      <dgm:prSet presAssocID="{E0647F7E-BFDA-DC4A-B441-C40AADE2AEE2}" presName="Name0" presStyleCnt="0">
        <dgm:presLayoutVars>
          <dgm:dir/>
          <dgm:animLvl val="lvl"/>
          <dgm:resizeHandles/>
        </dgm:presLayoutVars>
      </dgm:prSet>
      <dgm:spPr/>
    </dgm:pt>
    <dgm:pt modelId="{2A6530C0-4C6F-9B45-A4B2-3425862681BF}" type="pres">
      <dgm:prSet presAssocID="{482BE725-C996-5F4D-B4B4-72B13A363512}" presName="linNode" presStyleCnt="0"/>
      <dgm:spPr/>
    </dgm:pt>
    <dgm:pt modelId="{C14ED001-5848-4847-B983-B82504DAE381}" type="pres">
      <dgm:prSet presAssocID="{482BE725-C996-5F4D-B4B4-72B13A363512}" presName="parentShp" presStyleLbl="node1" presStyleIdx="0" presStyleCnt="2">
        <dgm:presLayoutVars>
          <dgm:bulletEnabled val="1"/>
        </dgm:presLayoutVars>
      </dgm:prSet>
      <dgm:spPr/>
    </dgm:pt>
    <dgm:pt modelId="{22194519-D5C0-E143-B309-F131857731D6}" type="pres">
      <dgm:prSet presAssocID="{482BE725-C996-5F4D-B4B4-72B13A363512}" presName="childShp" presStyleLbl="bgAccFollowNode1" presStyleIdx="0" presStyleCnt="2">
        <dgm:presLayoutVars>
          <dgm:bulletEnabled val="1"/>
        </dgm:presLayoutVars>
      </dgm:prSet>
      <dgm:spPr/>
    </dgm:pt>
    <dgm:pt modelId="{50C5EB02-1AB7-1A4F-B3EB-B19EE4FB5116}" type="pres">
      <dgm:prSet presAssocID="{C7E357D0-9D1B-4B4C-8FEC-14F26D6AD47C}" presName="spacing" presStyleCnt="0"/>
      <dgm:spPr/>
    </dgm:pt>
    <dgm:pt modelId="{79E3DE0E-47EA-454E-84F5-870340C2E8AB}" type="pres">
      <dgm:prSet presAssocID="{8B1CB827-988A-3347-9F1C-73DD1284C02D}" presName="linNode" presStyleCnt="0"/>
      <dgm:spPr/>
    </dgm:pt>
    <dgm:pt modelId="{4CAF789D-B993-1945-BE4F-D5548562E88E}" type="pres">
      <dgm:prSet presAssocID="{8B1CB827-988A-3347-9F1C-73DD1284C02D}" presName="parentShp" presStyleLbl="node1" presStyleIdx="1" presStyleCnt="2">
        <dgm:presLayoutVars>
          <dgm:bulletEnabled val="1"/>
        </dgm:presLayoutVars>
      </dgm:prSet>
      <dgm:spPr/>
    </dgm:pt>
    <dgm:pt modelId="{1154EC80-0A02-684D-B0C5-D1945C6BB267}" type="pres">
      <dgm:prSet presAssocID="{8B1CB827-988A-3347-9F1C-73DD1284C02D}" presName="childShp" presStyleLbl="bgAccFollowNode1" presStyleIdx="1" presStyleCnt="2">
        <dgm:presLayoutVars>
          <dgm:bulletEnabled val="1"/>
        </dgm:presLayoutVars>
      </dgm:prSet>
      <dgm:spPr/>
    </dgm:pt>
  </dgm:ptLst>
  <dgm:cxnLst>
    <dgm:cxn modelId="{2B04A704-9A9E-E044-8EAA-C7F9AC263211}" type="presOf" srcId="{E0647F7E-BFDA-DC4A-B441-C40AADE2AEE2}" destId="{07CA76D4-18F7-414A-B31B-826ECA8FA437}" srcOrd="0" destOrd="0" presId="urn:microsoft.com/office/officeart/2005/8/layout/vList6"/>
    <dgm:cxn modelId="{EE2FE315-2A57-5E4D-A3F4-7478460F83F9}" srcId="{482BE725-C996-5F4D-B4B4-72B13A363512}" destId="{314E6F35-6D0E-0345-83BB-565977CC4532}" srcOrd="1" destOrd="0" parTransId="{9AE9AD39-AE85-BB40-944E-2EEE52864ADD}" sibTransId="{56607817-202C-AB4B-9A14-ED29A5DFCE6A}"/>
    <dgm:cxn modelId="{093E3121-5AB5-1247-8171-2D066356F42E}" srcId="{E0647F7E-BFDA-DC4A-B441-C40AADE2AEE2}" destId="{8B1CB827-988A-3347-9F1C-73DD1284C02D}" srcOrd="1" destOrd="0" parTransId="{40ADE7CB-6B30-3246-9389-27811790C886}" sibTransId="{C4602D3C-557D-5244-AFD5-2CB202D5D3BE}"/>
    <dgm:cxn modelId="{1715E52B-65D4-554B-968B-82E464CD61FB}" type="presOf" srcId="{E9428301-05C4-8443-AC76-C52515D74D19}" destId="{22194519-D5C0-E143-B309-F131857731D6}" srcOrd="0" destOrd="0" presId="urn:microsoft.com/office/officeart/2005/8/layout/vList6"/>
    <dgm:cxn modelId="{96DF4435-EEB4-1644-BDA3-D991CB2893C2}" srcId="{8B1CB827-988A-3347-9F1C-73DD1284C02D}" destId="{BF840365-D8E0-6343-BD4F-2AA2D641F98C}" srcOrd="0" destOrd="0" parTransId="{8E123C27-F359-5748-9BB7-76610DD44EEC}" sibTransId="{B6A86348-E737-5F4F-BBB1-B3A4AB916266}"/>
    <dgm:cxn modelId="{2DD81A62-B531-5F4D-94F9-2BE80FF68071}" type="presOf" srcId="{BF840365-D8E0-6343-BD4F-2AA2D641F98C}" destId="{1154EC80-0A02-684D-B0C5-D1945C6BB267}" srcOrd="0" destOrd="0" presId="urn:microsoft.com/office/officeart/2005/8/layout/vList6"/>
    <dgm:cxn modelId="{CB819F46-DD6F-634C-B453-E475B984161A}" type="presOf" srcId="{482BE725-C996-5F4D-B4B4-72B13A363512}" destId="{C14ED001-5848-4847-B983-B82504DAE381}" srcOrd="0" destOrd="0" presId="urn:microsoft.com/office/officeart/2005/8/layout/vList6"/>
    <dgm:cxn modelId="{07A89769-8A6B-6B47-82FB-F0224FC5D666}" srcId="{8B1CB827-988A-3347-9F1C-73DD1284C02D}" destId="{FE2A39E9-C0BC-4345-8130-62E20868099B}" srcOrd="1" destOrd="0" parTransId="{CEB3D4CF-6915-FA4D-A1CC-E76F9DAF2FF6}" sibTransId="{DC9D80DB-A1F9-A54B-BB11-BF7BE3A50225}"/>
    <dgm:cxn modelId="{8DF9FB6F-B854-5E41-9DE7-4810B52857D9}" type="presOf" srcId="{314E6F35-6D0E-0345-83BB-565977CC4532}" destId="{22194519-D5C0-E143-B309-F131857731D6}" srcOrd="0" destOrd="1" presId="urn:microsoft.com/office/officeart/2005/8/layout/vList6"/>
    <dgm:cxn modelId="{BBA33B8B-C995-B344-9502-1AA18C331D5D}" type="presOf" srcId="{FE2A39E9-C0BC-4345-8130-62E20868099B}" destId="{1154EC80-0A02-684D-B0C5-D1945C6BB267}" srcOrd="0" destOrd="1" presId="urn:microsoft.com/office/officeart/2005/8/layout/vList6"/>
    <dgm:cxn modelId="{53BF3597-1FBD-9D43-906F-5F504814C168}" srcId="{482BE725-C996-5F4D-B4B4-72B13A363512}" destId="{E9428301-05C4-8443-AC76-C52515D74D19}" srcOrd="0" destOrd="0" parTransId="{CDD9C780-F8BE-9046-B101-924BACA80B7F}" sibTransId="{50BD742C-9965-3949-B783-60C439A39EEE}"/>
    <dgm:cxn modelId="{BC3D859B-7099-1641-BA62-546450FEF237}" srcId="{E0647F7E-BFDA-DC4A-B441-C40AADE2AEE2}" destId="{482BE725-C996-5F4D-B4B4-72B13A363512}" srcOrd="0" destOrd="0" parTransId="{AF2B1011-379E-1846-93D6-7D665E5B4C8D}" sibTransId="{C7E357D0-9D1B-4B4C-8FEC-14F26D6AD47C}"/>
    <dgm:cxn modelId="{9C6903C3-DF95-6140-A965-A636B12EF536}" type="presOf" srcId="{8B1CB827-988A-3347-9F1C-73DD1284C02D}" destId="{4CAF789D-B993-1945-BE4F-D5548562E88E}" srcOrd="0" destOrd="0" presId="urn:microsoft.com/office/officeart/2005/8/layout/vList6"/>
    <dgm:cxn modelId="{BBA792D8-D333-C542-B727-A17AAB48E656}" type="presParOf" srcId="{07CA76D4-18F7-414A-B31B-826ECA8FA437}" destId="{2A6530C0-4C6F-9B45-A4B2-3425862681BF}" srcOrd="0" destOrd="0" presId="urn:microsoft.com/office/officeart/2005/8/layout/vList6"/>
    <dgm:cxn modelId="{6BF0FD11-A5BB-894D-B8C2-A2FC386EA999}" type="presParOf" srcId="{2A6530C0-4C6F-9B45-A4B2-3425862681BF}" destId="{C14ED001-5848-4847-B983-B82504DAE381}" srcOrd="0" destOrd="0" presId="urn:microsoft.com/office/officeart/2005/8/layout/vList6"/>
    <dgm:cxn modelId="{BD072758-B9F5-234F-85F3-66D484927E4A}" type="presParOf" srcId="{2A6530C0-4C6F-9B45-A4B2-3425862681BF}" destId="{22194519-D5C0-E143-B309-F131857731D6}" srcOrd="1" destOrd="0" presId="urn:microsoft.com/office/officeart/2005/8/layout/vList6"/>
    <dgm:cxn modelId="{BD2E28B9-6A2D-0C49-AE0D-F7DE4722C514}" type="presParOf" srcId="{07CA76D4-18F7-414A-B31B-826ECA8FA437}" destId="{50C5EB02-1AB7-1A4F-B3EB-B19EE4FB5116}" srcOrd="1" destOrd="0" presId="urn:microsoft.com/office/officeart/2005/8/layout/vList6"/>
    <dgm:cxn modelId="{CC9DA2FD-6800-3542-B855-E2DFD801217E}" type="presParOf" srcId="{07CA76D4-18F7-414A-B31B-826ECA8FA437}" destId="{79E3DE0E-47EA-454E-84F5-870340C2E8AB}" srcOrd="2" destOrd="0" presId="urn:microsoft.com/office/officeart/2005/8/layout/vList6"/>
    <dgm:cxn modelId="{BFAF167B-29A0-6B4E-A68D-E75B32AF11B1}" type="presParOf" srcId="{79E3DE0E-47EA-454E-84F5-870340C2E8AB}" destId="{4CAF789D-B993-1945-BE4F-D5548562E88E}" srcOrd="0" destOrd="0" presId="urn:microsoft.com/office/officeart/2005/8/layout/vList6"/>
    <dgm:cxn modelId="{F99E11EB-BF10-8A42-8207-18EBBCCC3F47}" type="presParOf" srcId="{79E3DE0E-47EA-454E-84F5-870340C2E8AB}" destId="{1154EC80-0A02-684D-B0C5-D1945C6BB26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647F7E-BFDA-DC4A-B441-C40AADE2AEE2}"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s-ES"/>
        </a:p>
      </dgm:t>
    </dgm:pt>
    <dgm:pt modelId="{482BE725-C996-5F4D-B4B4-72B13A363512}">
      <dgm:prSet phldrT="[Texto]" custT="1"/>
      <dgm:spPr/>
      <dgm:t>
        <a:bodyPr/>
        <a:lstStyle/>
        <a:p>
          <a:r>
            <a:rPr lang="es-ES" sz="2800" dirty="0"/>
            <a:t>Acuerdos 1299 y 694 de 2014</a:t>
          </a:r>
        </a:p>
      </dgm:t>
    </dgm:pt>
    <dgm:pt modelId="{AF2B1011-379E-1846-93D6-7D665E5B4C8D}" type="parTrans" cxnId="{BC3D859B-7099-1641-BA62-546450FEF237}">
      <dgm:prSet/>
      <dgm:spPr/>
      <dgm:t>
        <a:bodyPr/>
        <a:lstStyle/>
        <a:p>
          <a:endParaRPr lang="es-ES"/>
        </a:p>
      </dgm:t>
    </dgm:pt>
    <dgm:pt modelId="{C7E357D0-9D1B-4B4C-8FEC-14F26D6AD47C}" type="sibTrans" cxnId="{BC3D859B-7099-1641-BA62-546450FEF237}">
      <dgm:prSet/>
      <dgm:spPr/>
      <dgm:t>
        <a:bodyPr/>
        <a:lstStyle/>
        <a:p>
          <a:endParaRPr lang="es-ES"/>
        </a:p>
      </dgm:t>
    </dgm:pt>
    <dgm:pt modelId="{E9428301-05C4-8443-AC76-C52515D74D19}">
      <dgm:prSet phldrT="[Texto]" custT="1"/>
      <dgm:spPr/>
      <dgm:t>
        <a:bodyPr anchor="ctr"/>
        <a:lstStyle/>
        <a:p>
          <a:pPr algn="just"/>
          <a:r>
            <a:rPr lang="es-ES" sz="1600" dirty="0"/>
            <a:t>Por el cual se aprueba la incorporación de un cambio en el factor de conversión de la planta de generación Escuela de Minas</a:t>
          </a:r>
        </a:p>
      </dgm:t>
    </dgm:pt>
    <dgm:pt modelId="{CDD9C780-F8BE-9046-B101-924BACA80B7F}" type="parTrans" cxnId="{53BF3597-1FBD-9D43-906F-5F504814C168}">
      <dgm:prSet/>
      <dgm:spPr/>
      <dgm:t>
        <a:bodyPr/>
        <a:lstStyle/>
        <a:p>
          <a:endParaRPr lang="es-ES"/>
        </a:p>
      </dgm:t>
    </dgm:pt>
    <dgm:pt modelId="{50BD742C-9965-3949-B783-60C439A39EEE}" type="sibTrans" cxnId="{53BF3597-1FBD-9D43-906F-5F504814C168}">
      <dgm:prSet/>
      <dgm:spPr/>
      <dgm:t>
        <a:bodyPr/>
        <a:lstStyle/>
        <a:p>
          <a:endParaRPr lang="es-ES"/>
        </a:p>
      </dgm:t>
    </dgm:pt>
    <dgm:pt modelId="{8B1CB827-988A-3347-9F1C-73DD1284C02D}">
      <dgm:prSet phldrT="[Texto]" custT="1"/>
      <dgm:spPr/>
      <dgm:t>
        <a:bodyPr/>
        <a:lstStyle/>
        <a:p>
          <a:r>
            <a:rPr lang="es-ES" sz="2800" dirty="0"/>
            <a:t>Acuerdos 1299 y 694 de 2014</a:t>
          </a:r>
        </a:p>
      </dgm:t>
    </dgm:pt>
    <dgm:pt modelId="{40ADE7CB-6B30-3246-9389-27811790C886}" type="parTrans" cxnId="{093E3121-5AB5-1247-8171-2D066356F42E}">
      <dgm:prSet/>
      <dgm:spPr/>
      <dgm:t>
        <a:bodyPr/>
        <a:lstStyle/>
        <a:p>
          <a:endParaRPr lang="es-ES"/>
        </a:p>
      </dgm:t>
    </dgm:pt>
    <dgm:pt modelId="{C4602D3C-557D-5244-AFD5-2CB202D5D3BE}" type="sibTrans" cxnId="{093E3121-5AB5-1247-8171-2D066356F42E}">
      <dgm:prSet/>
      <dgm:spPr/>
      <dgm:t>
        <a:bodyPr/>
        <a:lstStyle/>
        <a:p>
          <a:endParaRPr lang="es-ES"/>
        </a:p>
      </dgm:t>
    </dgm:pt>
    <dgm:pt modelId="{BF840365-D8E0-6343-BD4F-2AA2D641F98C}">
      <dgm:prSet phldrT="[Texto]" custT="1"/>
      <dgm:spPr/>
      <dgm:t>
        <a:bodyPr anchor="ctr"/>
        <a:lstStyle/>
        <a:p>
          <a:pPr algn="just"/>
          <a:r>
            <a:rPr lang="es-ES" sz="1600" dirty="0"/>
            <a:t>Por el cual se aprueba la incorporación de un cambio en el factor de conversión de la planta de generación </a:t>
          </a:r>
          <a:r>
            <a:rPr lang="es-ES" sz="1600" dirty="0" err="1"/>
            <a:t>Cucuana</a:t>
          </a:r>
          <a:endParaRPr lang="es-ES" sz="1600" dirty="0"/>
        </a:p>
      </dgm:t>
    </dgm:pt>
    <dgm:pt modelId="{8E123C27-F359-5748-9BB7-76610DD44EEC}" type="parTrans" cxnId="{96DF4435-EEB4-1644-BDA3-D991CB2893C2}">
      <dgm:prSet/>
      <dgm:spPr/>
      <dgm:t>
        <a:bodyPr/>
        <a:lstStyle/>
        <a:p>
          <a:endParaRPr lang="es-ES"/>
        </a:p>
      </dgm:t>
    </dgm:pt>
    <dgm:pt modelId="{B6A86348-E737-5F4F-BBB1-B3A4AB916266}" type="sibTrans" cxnId="{96DF4435-EEB4-1644-BDA3-D991CB2893C2}">
      <dgm:prSet/>
      <dgm:spPr/>
      <dgm:t>
        <a:bodyPr/>
        <a:lstStyle/>
        <a:p>
          <a:endParaRPr lang="es-ES"/>
        </a:p>
      </dgm:t>
    </dgm:pt>
    <dgm:pt modelId="{07CA76D4-18F7-414A-B31B-826ECA8FA437}" type="pres">
      <dgm:prSet presAssocID="{E0647F7E-BFDA-DC4A-B441-C40AADE2AEE2}" presName="Name0" presStyleCnt="0">
        <dgm:presLayoutVars>
          <dgm:dir/>
          <dgm:animLvl val="lvl"/>
          <dgm:resizeHandles/>
        </dgm:presLayoutVars>
      </dgm:prSet>
      <dgm:spPr/>
    </dgm:pt>
    <dgm:pt modelId="{2A6530C0-4C6F-9B45-A4B2-3425862681BF}" type="pres">
      <dgm:prSet presAssocID="{482BE725-C996-5F4D-B4B4-72B13A363512}" presName="linNode" presStyleCnt="0"/>
      <dgm:spPr/>
    </dgm:pt>
    <dgm:pt modelId="{C14ED001-5848-4847-B983-B82504DAE381}" type="pres">
      <dgm:prSet presAssocID="{482BE725-C996-5F4D-B4B4-72B13A363512}" presName="parentShp" presStyleLbl="node1" presStyleIdx="0" presStyleCnt="2">
        <dgm:presLayoutVars>
          <dgm:bulletEnabled val="1"/>
        </dgm:presLayoutVars>
      </dgm:prSet>
      <dgm:spPr/>
    </dgm:pt>
    <dgm:pt modelId="{22194519-D5C0-E143-B309-F131857731D6}" type="pres">
      <dgm:prSet presAssocID="{482BE725-C996-5F4D-B4B4-72B13A363512}" presName="childShp" presStyleLbl="bgAccFollowNode1" presStyleIdx="0" presStyleCnt="2">
        <dgm:presLayoutVars>
          <dgm:bulletEnabled val="1"/>
        </dgm:presLayoutVars>
      </dgm:prSet>
      <dgm:spPr/>
    </dgm:pt>
    <dgm:pt modelId="{50C5EB02-1AB7-1A4F-B3EB-B19EE4FB5116}" type="pres">
      <dgm:prSet presAssocID="{C7E357D0-9D1B-4B4C-8FEC-14F26D6AD47C}" presName="spacing" presStyleCnt="0"/>
      <dgm:spPr/>
    </dgm:pt>
    <dgm:pt modelId="{79E3DE0E-47EA-454E-84F5-870340C2E8AB}" type="pres">
      <dgm:prSet presAssocID="{8B1CB827-988A-3347-9F1C-73DD1284C02D}" presName="linNode" presStyleCnt="0"/>
      <dgm:spPr/>
    </dgm:pt>
    <dgm:pt modelId="{4CAF789D-B993-1945-BE4F-D5548562E88E}" type="pres">
      <dgm:prSet presAssocID="{8B1CB827-988A-3347-9F1C-73DD1284C02D}" presName="parentShp" presStyleLbl="node1" presStyleIdx="1" presStyleCnt="2">
        <dgm:presLayoutVars>
          <dgm:bulletEnabled val="1"/>
        </dgm:presLayoutVars>
      </dgm:prSet>
      <dgm:spPr/>
    </dgm:pt>
    <dgm:pt modelId="{1154EC80-0A02-684D-B0C5-D1945C6BB267}" type="pres">
      <dgm:prSet presAssocID="{8B1CB827-988A-3347-9F1C-73DD1284C02D}" presName="childShp" presStyleLbl="bgAccFollowNode1" presStyleIdx="1" presStyleCnt="2">
        <dgm:presLayoutVars>
          <dgm:bulletEnabled val="1"/>
        </dgm:presLayoutVars>
      </dgm:prSet>
      <dgm:spPr/>
    </dgm:pt>
  </dgm:ptLst>
  <dgm:cxnLst>
    <dgm:cxn modelId="{2B04A704-9A9E-E044-8EAA-C7F9AC263211}" type="presOf" srcId="{E0647F7E-BFDA-DC4A-B441-C40AADE2AEE2}" destId="{07CA76D4-18F7-414A-B31B-826ECA8FA437}" srcOrd="0" destOrd="0" presId="urn:microsoft.com/office/officeart/2005/8/layout/vList6"/>
    <dgm:cxn modelId="{093E3121-5AB5-1247-8171-2D066356F42E}" srcId="{E0647F7E-BFDA-DC4A-B441-C40AADE2AEE2}" destId="{8B1CB827-988A-3347-9F1C-73DD1284C02D}" srcOrd="1" destOrd="0" parTransId="{40ADE7CB-6B30-3246-9389-27811790C886}" sibTransId="{C4602D3C-557D-5244-AFD5-2CB202D5D3BE}"/>
    <dgm:cxn modelId="{1715E52B-65D4-554B-968B-82E464CD61FB}" type="presOf" srcId="{E9428301-05C4-8443-AC76-C52515D74D19}" destId="{22194519-D5C0-E143-B309-F131857731D6}" srcOrd="0" destOrd="0" presId="urn:microsoft.com/office/officeart/2005/8/layout/vList6"/>
    <dgm:cxn modelId="{96DF4435-EEB4-1644-BDA3-D991CB2893C2}" srcId="{8B1CB827-988A-3347-9F1C-73DD1284C02D}" destId="{BF840365-D8E0-6343-BD4F-2AA2D641F98C}" srcOrd="0" destOrd="0" parTransId="{8E123C27-F359-5748-9BB7-76610DD44EEC}" sibTransId="{B6A86348-E737-5F4F-BBB1-B3A4AB916266}"/>
    <dgm:cxn modelId="{2DD81A62-B531-5F4D-94F9-2BE80FF68071}" type="presOf" srcId="{BF840365-D8E0-6343-BD4F-2AA2D641F98C}" destId="{1154EC80-0A02-684D-B0C5-D1945C6BB267}" srcOrd="0" destOrd="0" presId="urn:microsoft.com/office/officeart/2005/8/layout/vList6"/>
    <dgm:cxn modelId="{CB819F46-DD6F-634C-B453-E475B984161A}" type="presOf" srcId="{482BE725-C996-5F4D-B4B4-72B13A363512}" destId="{C14ED001-5848-4847-B983-B82504DAE381}" srcOrd="0" destOrd="0" presId="urn:microsoft.com/office/officeart/2005/8/layout/vList6"/>
    <dgm:cxn modelId="{53BF3597-1FBD-9D43-906F-5F504814C168}" srcId="{482BE725-C996-5F4D-B4B4-72B13A363512}" destId="{E9428301-05C4-8443-AC76-C52515D74D19}" srcOrd="0" destOrd="0" parTransId="{CDD9C780-F8BE-9046-B101-924BACA80B7F}" sibTransId="{50BD742C-9965-3949-B783-60C439A39EEE}"/>
    <dgm:cxn modelId="{BC3D859B-7099-1641-BA62-546450FEF237}" srcId="{E0647F7E-BFDA-DC4A-B441-C40AADE2AEE2}" destId="{482BE725-C996-5F4D-B4B4-72B13A363512}" srcOrd="0" destOrd="0" parTransId="{AF2B1011-379E-1846-93D6-7D665E5B4C8D}" sibTransId="{C7E357D0-9D1B-4B4C-8FEC-14F26D6AD47C}"/>
    <dgm:cxn modelId="{9C6903C3-DF95-6140-A965-A636B12EF536}" type="presOf" srcId="{8B1CB827-988A-3347-9F1C-73DD1284C02D}" destId="{4CAF789D-B993-1945-BE4F-D5548562E88E}" srcOrd="0" destOrd="0" presId="urn:microsoft.com/office/officeart/2005/8/layout/vList6"/>
    <dgm:cxn modelId="{BBA792D8-D333-C542-B727-A17AAB48E656}" type="presParOf" srcId="{07CA76D4-18F7-414A-B31B-826ECA8FA437}" destId="{2A6530C0-4C6F-9B45-A4B2-3425862681BF}" srcOrd="0" destOrd="0" presId="urn:microsoft.com/office/officeart/2005/8/layout/vList6"/>
    <dgm:cxn modelId="{6BF0FD11-A5BB-894D-B8C2-A2FC386EA999}" type="presParOf" srcId="{2A6530C0-4C6F-9B45-A4B2-3425862681BF}" destId="{C14ED001-5848-4847-B983-B82504DAE381}" srcOrd="0" destOrd="0" presId="urn:microsoft.com/office/officeart/2005/8/layout/vList6"/>
    <dgm:cxn modelId="{BD072758-B9F5-234F-85F3-66D484927E4A}" type="presParOf" srcId="{2A6530C0-4C6F-9B45-A4B2-3425862681BF}" destId="{22194519-D5C0-E143-B309-F131857731D6}" srcOrd="1" destOrd="0" presId="urn:microsoft.com/office/officeart/2005/8/layout/vList6"/>
    <dgm:cxn modelId="{BD2E28B9-6A2D-0C49-AE0D-F7DE4722C514}" type="presParOf" srcId="{07CA76D4-18F7-414A-B31B-826ECA8FA437}" destId="{50C5EB02-1AB7-1A4F-B3EB-B19EE4FB5116}" srcOrd="1" destOrd="0" presId="urn:microsoft.com/office/officeart/2005/8/layout/vList6"/>
    <dgm:cxn modelId="{CC9DA2FD-6800-3542-B855-E2DFD801217E}" type="presParOf" srcId="{07CA76D4-18F7-414A-B31B-826ECA8FA437}" destId="{79E3DE0E-47EA-454E-84F5-870340C2E8AB}" srcOrd="2" destOrd="0" presId="urn:microsoft.com/office/officeart/2005/8/layout/vList6"/>
    <dgm:cxn modelId="{BFAF167B-29A0-6B4E-A68D-E75B32AF11B1}" type="presParOf" srcId="{79E3DE0E-47EA-454E-84F5-870340C2E8AB}" destId="{4CAF789D-B993-1945-BE4F-D5548562E88E}" srcOrd="0" destOrd="0" presId="urn:microsoft.com/office/officeart/2005/8/layout/vList6"/>
    <dgm:cxn modelId="{F99E11EB-BF10-8A42-8207-18EBBCCC3F47}" type="presParOf" srcId="{79E3DE0E-47EA-454E-84F5-870340C2E8AB}" destId="{1154EC80-0A02-684D-B0C5-D1945C6BB26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647F7E-BFDA-DC4A-B441-C40AADE2AEE2}"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s-ES"/>
        </a:p>
      </dgm:t>
    </dgm:pt>
    <dgm:pt modelId="{482BE725-C996-5F4D-B4B4-72B13A363512}">
      <dgm:prSet phldrT="[Texto]" custT="1"/>
      <dgm:spPr/>
      <dgm:t>
        <a:bodyPr/>
        <a:lstStyle/>
        <a:p>
          <a:r>
            <a:rPr lang="es-ES" sz="2800" dirty="0"/>
            <a:t>Acuerdo 1179 de 2019</a:t>
          </a:r>
        </a:p>
      </dgm:t>
    </dgm:pt>
    <dgm:pt modelId="{AF2B1011-379E-1846-93D6-7D665E5B4C8D}" type="parTrans" cxnId="{BC3D859B-7099-1641-BA62-546450FEF237}">
      <dgm:prSet/>
      <dgm:spPr/>
      <dgm:t>
        <a:bodyPr/>
        <a:lstStyle/>
        <a:p>
          <a:endParaRPr lang="es-ES"/>
        </a:p>
      </dgm:t>
    </dgm:pt>
    <dgm:pt modelId="{C7E357D0-9D1B-4B4C-8FEC-14F26D6AD47C}" type="sibTrans" cxnId="{BC3D859B-7099-1641-BA62-546450FEF237}">
      <dgm:prSet/>
      <dgm:spPr/>
      <dgm:t>
        <a:bodyPr/>
        <a:lstStyle/>
        <a:p>
          <a:endParaRPr lang="es-ES"/>
        </a:p>
      </dgm:t>
    </dgm:pt>
    <dgm:pt modelId="{E9428301-05C4-8443-AC76-C52515D74D19}">
      <dgm:prSet phldrT="[Texto]" custT="1"/>
      <dgm:spPr/>
      <dgm:t>
        <a:bodyPr anchor="ctr"/>
        <a:lstStyle/>
        <a:p>
          <a:pPr algn="just"/>
          <a:r>
            <a:rPr lang="es-ES" sz="1800" dirty="0"/>
            <a:t>Por el cual se establece la integración del Comité de Distribución para el año 2021</a:t>
          </a:r>
        </a:p>
      </dgm:t>
    </dgm:pt>
    <dgm:pt modelId="{CDD9C780-F8BE-9046-B101-924BACA80B7F}" type="parTrans" cxnId="{53BF3597-1FBD-9D43-906F-5F504814C168}">
      <dgm:prSet/>
      <dgm:spPr/>
      <dgm:t>
        <a:bodyPr/>
        <a:lstStyle/>
        <a:p>
          <a:endParaRPr lang="es-ES"/>
        </a:p>
      </dgm:t>
    </dgm:pt>
    <dgm:pt modelId="{50BD742C-9965-3949-B783-60C439A39EEE}" type="sibTrans" cxnId="{53BF3597-1FBD-9D43-906F-5F504814C168}">
      <dgm:prSet/>
      <dgm:spPr/>
      <dgm:t>
        <a:bodyPr/>
        <a:lstStyle/>
        <a:p>
          <a:endParaRPr lang="es-ES"/>
        </a:p>
      </dgm:t>
    </dgm:pt>
    <dgm:pt modelId="{8B1CB827-988A-3347-9F1C-73DD1284C02D}">
      <dgm:prSet phldrT="[Texto]" custT="1"/>
      <dgm:spPr/>
      <dgm:t>
        <a:bodyPr/>
        <a:lstStyle/>
        <a:p>
          <a:r>
            <a:rPr lang="es-ES" sz="2800" dirty="0"/>
            <a:t>Acuerdo 1179 de 2019</a:t>
          </a:r>
        </a:p>
      </dgm:t>
    </dgm:pt>
    <dgm:pt modelId="{40ADE7CB-6B30-3246-9389-27811790C886}" type="parTrans" cxnId="{093E3121-5AB5-1247-8171-2D066356F42E}">
      <dgm:prSet/>
      <dgm:spPr/>
      <dgm:t>
        <a:bodyPr/>
        <a:lstStyle/>
        <a:p>
          <a:endParaRPr lang="es-ES"/>
        </a:p>
      </dgm:t>
    </dgm:pt>
    <dgm:pt modelId="{C4602D3C-557D-5244-AFD5-2CB202D5D3BE}" type="sibTrans" cxnId="{093E3121-5AB5-1247-8171-2D066356F42E}">
      <dgm:prSet/>
      <dgm:spPr/>
      <dgm:t>
        <a:bodyPr/>
        <a:lstStyle/>
        <a:p>
          <a:endParaRPr lang="es-ES"/>
        </a:p>
      </dgm:t>
    </dgm:pt>
    <dgm:pt modelId="{BF840365-D8E0-6343-BD4F-2AA2D641F98C}">
      <dgm:prSet phldrT="[Texto]" custT="1"/>
      <dgm:spPr/>
      <dgm:t>
        <a:bodyPr anchor="ctr"/>
        <a:lstStyle/>
        <a:p>
          <a:pPr algn="just"/>
          <a:r>
            <a:rPr lang="es-CO" sz="1800" b="0" i="0" dirty="0"/>
            <a:t>Por el cual se establece la integración del Comité de Distribución para el año 2021</a:t>
          </a:r>
          <a:endParaRPr lang="es-ES" sz="1800" dirty="0"/>
        </a:p>
      </dgm:t>
    </dgm:pt>
    <dgm:pt modelId="{8E123C27-F359-5748-9BB7-76610DD44EEC}" type="parTrans" cxnId="{96DF4435-EEB4-1644-BDA3-D991CB2893C2}">
      <dgm:prSet/>
      <dgm:spPr/>
      <dgm:t>
        <a:bodyPr/>
        <a:lstStyle/>
        <a:p>
          <a:endParaRPr lang="es-ES"/>
        </a:p>
      </dgm:t>
    </dgm:pt>
    <dgm:pt modelId="{B6A86348-E737-5F4F-BBB1-B3A4AB916266}" type="sibTrans" cxnId="{96DF4435-EEB4-1644-BDA3-D991CB2893C2}">
      <dgm:prSet/>
      <dgm:spPr/>
      <dgm:t>
        <a:bodyPr/>
        <a:lstStyle/>
        <a:p>
          <a:endParaRPr lang="es-ES"/>
        </a:p>
      </dgm:t>
    </dgm:pt>
    <dgm:pt modelId="{69ABA530-B248-6D48-8DF4-CACFD34079D5}">
      <dgm:prSet phldrT="[Texto]"/>
      <dgm:spPr/>
      <dgm:t>
        <a:bodyPr anchor="ctr"/>
        <a:lstStyle/>
        <a:p>
          <a:pPr algn="just"/>
          <a:endParaRPr lang="es-ES" sz="2300" dirty="0"/>
        </a:p>
      </dgm:t>
    </dgm:pt>
    <dgm:pt modelId="{F9D74198-059F-2144-A2E4-8A2679C55A32}" type="parTrans" cxnId="{4D8A8802-C8FC-DB40-A6D2-162B9B98E5F8}">
      <dgm:prSet/>
      <dgm:spPr/>
      <dgm:t>
        <a:bodyPr/>
        <a:lstStyle/>
        <a:p>
          <a:endParaRPr lang="es-ES"/>
        </a:p>
      </dgm:t>
    </dgm:pt>
    <dgm:pt modelId="{177DA85C-7596-3F46-86E1-324EBA4A852B}" type="sibTrans" cxnId="{4D8A8802-C8FC-DB40-A6D2-162B9B98E5F8}">
      <dgm:prSet/>
      <dgm:spPr/>
      <dgm:t>
        <a:bodyPr/>
        <a:lstStyle/>
        <a:p>
          <a:endParaRPr lang="es-ES"/>
        </a:p>
      </dgm:t>
    </dgm:pt>
    <dgm:pt modelId="{07CA76D4-18F7-414A-B31B-826ECA8FA437}" type="pres">
      <dgm:prSet presAssocID="{E0647F7E-BFDA-DC4A-B441-C40AADE2AEE2}" presName="Name0" presStyleCnt="0">
        <dgm:presLayoutVars>
          <dgm:dir/>
          <dgm:animLvl val="lvl"/>
          <dgm:resizeHandles/>
        </dgm:presLayoutVars>
      </dgm:prSet>
      <dgm:spPr/>
    </dgm:pt>
    <dgm:pt modelId="{2A6530C0-4C6F-9B45-A4B2-3425862681BF}" type="pres">
      <dgm:prSet presAssocID="{482BE725-C996-5F4D-B4B4-72B13A363512}" presName="linNode" presStyleCnt="0"/>
      <dgm:spPr/>
    </dgm:pt>
    <dgm:pt modelId="{C14ED001-5848-4847-B983-B82504DAE381}" type="pres">
      <dgm:prSet presAssocID="{482BE725-C996-5F4D-B4B4-72B13A363512}" presName="parentShp" presStyleLbl="node1" presStyleIdx="0" presStyleCnt="2">
        <dgm:presLayoutVars>
          <dgm:bulletEnabled val="1"/>
        </dgm:presLayoutVars>
      </dgm:prSet>
      <dgm:spPr/>
    </dgm:pt>
    <dgm:pt modelId="{22194519-D5C0-E143-B309-F131857731D6}" type="pres">
      <dgm:prSet presAssocID="{482BE725-C996-5F4D-B4B4-72B13A363512}" presName="childShp" presStyleLbl="bgAccFollowNode1" presStyleIdx="0" presStyleCnt="2">
        <dgm:presLayoutVars>
          <dgm:bulletEnabled val="1"/>
        </dgm:presLayoutVars>
      </dgm:prSet>
      <dgm:spPr/>
    </dgm:pt>
    <dgm:pt modelId="{50C5EB02-1AB7-1A4F-B3EB-B19EE4FB5116}" type="pres">
      <dgm:prSet presAssocID="{C7E357D0-9D1B-4B4C-8FEC-14F26D6AD47C}" presName="spacing" presStyleCnt="0"/>
      <dgm:spPr/>
    </dgm:pt>
    <dgm:pt modelId="{79E3DE0E-47EA-454E-84F5-870340C2E8AB}" type="pres">
      <dgm:prSet presAssocID="{8B1CB827-988A-3347-9F1C-73DD1284C02D}" presName="linNode" presStyleCnt="0"/>
      <dgm:spPr/>
    </dgm:pt>
    <dgm:pt modelId="{4CAF789D-B993-1945-BE4F-D5548562E88E}" type="pres">
      <dgm:prSet presAssocID="{8B1CB827-988A-3347-9F1C-73DD1284C02D}" presName="parentShp" presStyleLbl="node1" presStyleIdx="1" presStyleCnt="2">
        <dgm:presLayoutVars>
          <dgm:bulletEnabled val="1"/>
        </dgm:presLayoutVars>
      </dgm:prSet>
      <dgm:spPr/>
    </dgm:pt>
    <dgm:pt modelId="{1154EC80-0A02-684D-B0C5-D1945C6BB267}" type="pres">
      <dgm:prSet presAssocID="{8B1CB827-988A-3347-9F1C-73DD1284C02D}" presName="childShp" presStyleLbl="bgAccFollowNode1" presStyleIdx="1" presStyleCnt="2" custScaleY="90614">
        <dgm:presLayoutVars>
          <dgm:bulletEnabled val="1"/>
        </dgm:presLayoutVars>
      </dgm:prSet>
      <dgm:spPr/>
    </dgm:pt>
  </dgm:ptLst>
  <dgm:cxnLst>
    <dgm:cxn modelId="{4D8A8802-C8FC-DB40-A6D2-162B9B98E5F8}" srcId="{8B1CB827-988A-3347-9F1C-73DD1284C02D}" destId="{69ABA530-B248-6D48-8DF4-CACFD34079D5}" srcOrd="1" destOrd="0" parTransId="{F9D74198-059F-2144-A2E4-8A2679C55A32}" sibTransId="{177DA85C-7596-3F46-86E1-324EBA4A852B}"/>
    <dgm:cxn modelId="{2B04A704-9A9E-E044-8EAA-C7F9AC263211}" type="presOf" srcId="{E0647F7E-BFDA-DC4A-B441-C40AADE2AEE2}" destId="{07CA76D4-18F7-414A-B31B-826ECA8FA437}" srcOrd="0" destOrd="0" presId="urn:microsoft.com/office/officeart/2005/8/layout/vList6"/>
    <dgm:cxn modelId="{093E3121-5AB5-1247-8171-2D066356F42E}" srcId="{E0647F7E-BFDA-DC4A-B441-C40AADE2AEE2}" destId="{8B1CB827-988A-3347-9F1C-73DD1284C02D}" srcOrd="1" destOrd="0" parTransId="{40ADE7CB-6B30-3246-9389-27811790C886}" sibTransId="{C4602D3C-557D-5244-AFD5-2CB202D5D3BE}"/>
    <dgm:cxn modelId="{1715E52B-65D4-554B-968B-82E464CD61FB}" type="presOf" srcId="{E9428301-05C4-8443-AC76-C52515D74D19}" destId="{22194519-D5C0-E143-B309-F131857731D6}" srcOrd="0" destOrd="0" presId="urn:microsoft.com/office/officeart/2005/8/layout/vList6"/>
    <dgm:cxn modelId="{96DF4435-EEB4-1644-BDA3-D991CB2893C2}" srcId="{8B1CB827-988A-3347-9F1C-73DD1284C02D}" destId="{BF840365-D8E0-6343-BD4F-2AA2D641F98C}" srcOrd="0" destOrd="0" parTransId="{8E123C27-F359-5748-9BB7-76610DD44EEC}" sibTransId="{B6A86348-E737-5F4F-BBB1-B3A4AB916266}"/>
    <dgm:cxn modelId="{2DD81A62-B531-5F4D-94F9-2BE80FF68071}" type="presOf" srcId="{BF840365-D8E0-6343-BD4F-2AA2D641F98C}" destId="{1154EC80-0A02-684D-B0C5-D1945C6BB267}" srcOrd="0" destOrd="0" presId="urn:microsoft.com/office/officeart/2005/8/layout/vList6"/>
    <dgm:cxn modelId="{CB819F46-DD6F-634C-B453-E475B984161A}" type="presOf" srcId="{482BE725-C996-5F4D-B4B4-72B13A363512}" destId="{C14ED001-5848-4847-B983-B82504DAE381}" srcOrd="0" destOrd="0" presId="urn:microsoft.com/office/officeart/2005/8/layout/vList6"/>
    <dgm:cxn modelId="{A47B176D-721B-8141-8374-1A04A6DFCBCD}" type="presOf" srcId="{69ABA530-B248-6D48-8DF4-CACFD34079D5}" destId="{1154EC80-0A02-684D-B0C5-D1945C6BB267}" srcOrd="0" destOrd="1" presId="urn:microsoft.com/office/officeart/2005/8/layout/vList6"/>
    <dgm:cxn modelId="{53BF3597-1FBD-9D43-906F-5F504814C168}" srcId="{482BE725-C996-5F4D-B4B4-72B13A363512}" destId="{E9428301-05C4-8443-AC76-C52515D74D19}" srcOrd="0" destOrd="0" parTransId="{CDD9C780-F8BE-9046-B101-924BACA80B7F}" sibTransId="{50BD742C-9965-3949-B783-60C439A39EEE}"/>
    <dgm:cxn modelId="{BC3D859B-7099-1641-BA62-546450FEF237}" srcId="{E0647F7E-BFDA-DC4A-B441-C40AADE2AEE2}" destId="{482BE725-C996-5F4D-B4B4-72B13A363512}" srcOrd="0" destOrd="0" parTransId="{AF2B1011-379E-1846-93D6-7D665E5B4C8D}" sibTransId="{C7E357D0-9D1B-4B4C-8FEC-14F26D6AD47C}"/>
    <dgm:cxn modelId="{9C6903C3-DF95-6140-A965-A636B12EF536}" type="presOf" srcId="{8B1CB827-988A-3347-9F1C-73DD1284C02D}" destId="{4CAF789D-B993-1945-BE4F-D5548562E88E}" srcOrd="0" destOrd="0" presId="urn:microsoft.com/office/officeart/2005/8/layout/vList6"/>
    <dgm:cxn modelId="{BBA792D8-D333-C542-B727-A17AAB48E656}" type="presParOf" srcId="{07CA76D4-18F7-414A-B31B-826ECA8FA437}" destId="{2A6530C0-4C6F-9B45-A4B2-3425862681BF}" srcOrd="0" destOrd="0" presId="urn:microsoft.com/office/officeart/2005/8/layout/vList6"/>
    <dgm:cxn modelId="{6BF0FD11-A5BB-894D-B8C2-A2FC386EA999}" type="presParOf" srcId="{2A6530C0-4C6F-9B45-A4B2-3425862681BF}" destId="{C14ED001-5848-4847-B983-B82504DAE381}" srcOrd="0" destOrd="0" presId="urn:microsoft.com/office/officeart/2005/8/layout/vList6"/>
    <dgm:cxn modelId="{BD072758-B9F5-234F-85F3-66D484927E4A}" type="presParOf" srcId="{2A6530C0-4C6F-9B45-A4B2-3425862681BF}" destId="{22194519-D5C0-E143-B309-F131857731D6}" srcOrd="1" destOrd="0" presId="urn:microsoft.com/office/officeart/2005/8/layout/vList6"/>
    <dgm:cxn modelId="{BD2E28B9-6A2D-0C49-AE0D-F7DE4722C514}" type="presParOf" srcId="{07CA76D4-18F7-414A-B31B-826ECA8FA437}" destId="{50C5EB02-1AB7-1A4F-B3EB-B19EE4FB5116}" srcOrd="1" destOrd="0" presId="urn:microsoft.com/office/officeart/2005/8/layout/vList6"/>
    <dgm:cxn modelId="{CC9DA2FD-6800-3542-B855-E2DFD801217E}" type="presParOf" srcId="{07CA76D4-18F7-414A-B31B-826ECA8FA437}" destId="{79E3DE0E-47EA-454E-84F5-870340C2E8AB}" srcOrd="2" destOrd="0" presId="urn:microsoft.com/office/officeart/2005/8/layout/vList6"/>
    <dgm:cxn modelId="{BFAF167B-29A0-6B4E-A68D-E75B32AF11B1}" type="presParOf" srcId="{79E3DE0E-47EA-454E-84F5-870340C2E8AB}" destId="{4CAF789D-B993-1945-BE4F-D5548562E88E}" srcOrd="0" destOrd="0" presId="urn:microsoft.com/office/officeart/2005/8/layout/vList6"/>
    <dgm:cxn modelId="{F99E11EB-BF10-8A42-8207-18EBBCCC3F47}" type="presParOf" srcId="{79E3DE0E-47EA-454E-84F5-870340C2E8AB}" destId="{1154EC80-0A02-684D-B0C5-D1945C6BB26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647F7E-BFDA-DC4A-B441-C40AADE2AEE2}"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s-ES"/>
        </a:p>
      </dgm:t>
    </dgm:pt>
    <dgm:pt modelId="{482BE725-C996-5F4D-B4B4-72B13A363512}">
      <dgm:prSet phldrT="[Texto]" custT="1"/>
      <dgm:spPr/>
      <dgm:t>
        <a:bodyPr/>
        <a:lstStyle/>
        <a:p>
          <a:r>
            <a:rPr lang="es-ES" sz="2800" dirty="0"/>
            <a:t>Resolución CREG 098 de 2019</a:t>
          </a:r>
        </a:p>
      </dgm:t>
    </dgm:pt>
    <dgm:pt modelId="{AF2B1011-379E-1846-93D6-7D665E5B4C8D}" type="parTrans" cxnId="{BC3D859B-7099-1641-BA62-546450FEF237}">
      <dgm:prSet/>
      <dgm:spPr/>
      <dgm:t>
        <a:bodyPr/>
        <a:lstStyle/>
        <a:p>
          <a:endParaRPr lang="es-ES"/>
        </a:p>
      </dgm:t>
    </dgm:pt>
    <dgm:pt modelId="{C7E357D0-9D1B-4B4C-8FEC-14F26D6AD47C}" type="sibTrans" cxnId="{BC3D859B-7099-1641-BA62-546450FEF237}">
      <dgm:prSet/>
      <dgm:spPr/>
      <dgm:t>
        <a:bodyPr/>
        <a:lstStyle/>
        <a:p>
          <a:endParaRPr lang="es-ES"/>
        </a:p>
      </dgm:t>
    </dgm:pt>
    <dgm:pt modelId="{E9428301-05C4-8443-AC76-C52515D74D19}">
      <dgm:prSet phldrT="[Texto]"/>
      <dgm:spPr/>
      <dgm:t>
        <a:bodyPr anchor="ctr"/>
        <a:lstStyle/>
        <a:p>
          <a:pPr algn="ctr"/>
          <a:r>
            <a:rPr lang="es-ES" dirty="0"/>
            <a:t>Por el cual se actualiza la integración de la lista de firmas interventoras de los proyectos de instalación de Sistemas de Almacenamiento de Energía con Baterías (SAEB) que se ejecuten para mitigar necesidades en el STN o en un STR</a:t>
          </a:r>
        </a:p>
      </dgm:t>
    </dgm:pt>
    <dgm:pt modelId="{CDD9C780-F8BE-9046-B101-924BACA80B7F}" type="parTrans" cxnId="{53BF3597-1FBD-9D43-906F-5F504814C168}">
      <dgm:prSet/>
      <dgm:spPr/>
      <dgm:t>
        <a:bodyPr/>
        <a:lstStyle/>
        <a:p>
          <a:endParaRPr lang="es-ES"/>
        </a:p>
      </dgm:t>
    </dgm:pt>
    <dgm:pt modelId="{50BD742C-9965-3949-B783-60C439A39EEE}" type="sibTrans" cxnId="{53BF3597-1FBD-9D43-906F-5F504814C168}">
      <dgm:prSet/>
      <dgm:spPr/>
      <dgm:t>
        <a:bodyPr/>
        <a:lstStyle/>
        <a:p>
          <a:endParaRPr lang="es-ES"/>
        </a:p>
      </dgm:t>
    </dgm:pt>
    <dgm:pt modelId="{07CA76D4-18F7-414A-B31B-826ECA8FA437}" type="pres">
      <dgm:prSet presAssocID="{E0647F7E-BFDA-DC4A-B441-C40AADE2AEE2}" presName="Name0" presStyleCnt="0">
        <dgm:presLayoutVars>
          <dgm:dir/>
          <dgm:animLvl val="lvl"/>
          <dgm:resizeHandles/>
        </dgm:presLayoutVars>
      </dgm:prSet>
      <dgm:spPr/>
    </dgm:pt>
    <dgm:pt modelId="{2A6530C0-4C6F-9B45-A4B2-3425862681BF}" type="pres">
      <dgm:prSet presAssocID="{482BE725-C996-5F4D-B4B4-72B13A363512}" presName="linNode" presStyleCnt="0"/>
      <dgm:spPr/>
    </dgm:pt>
    <dgm:pt modelId="{C14ED001-5848-4847-B983-B82504DAE381}" type="pres">
      <dgm:prSet presAssocID="{482BE725-C996-5F4D-B4B4-72B13A363512}" presName="parentShp" presStyleLbl="node1" presStyleIdx="0" presStyleCnt="1" custScaleX="112976" custLinFactNeighborX="-37409" custLinFactNeighborY="-4407">
        <dgm:presLayoutVars>
          <dgm:bulletEnabled val="1"/>
        </dgm:presLayoutVars>
      </dgm:prSet>
      <dgm:spPr/>
    </dgm:pt>
    <dgm:pt modelId="{22194519-D5C0-E143-B309-F131857731D6}" type="pres">
      <dgm:prSet presAssocID="{482BE725-C996-5F4D-B4B4-72B13A363512}" presName="childShp" presStyleLbl="bgAccFollowNode1" presStyleIdx="0" presStyleCnt="1" custScaleX="63213" custScaleY="63213">
        <dgm:presLayoutVars>
          <dgm:bulletEnabled val="1"/>
        </dgm:presLayoutVars>
      </dgm:prSet>
      <dgm:spPr/>
    </dgm:pt>
  </dgm:ptLst>
  <dgm:cxnLst>
    <dgm:cxn modelId="{2B04A704-9A9E-E044-8EAA-C7F9AC263211}" type="presOf" srcId="{E0647F7E-BFDA-DC4A-B441-C40AADE2AEE2}" destId="{07CA76D4-18F7-414A-B31B-826ECA8FA437}" srcOrd="0" destOrd="0" presId="urn:microsoft.com/office/officeart/2005/8/layout/vList6"/>
    <dgm:cxn modelId="{1715E52B-65D4-554B-968B-82E464CD61FB}" type="presOf" srcId="{E9428301-05C4-8443-AC76-C52515D74D19}" destId="{22194519-D5C0-E143-B309-F131857731D6}" srcOrd="0" destOrd="0" presId="urn:microsoft.com/office/officeart/2005/8/layout/vList6"/>
    <dgm:cxn modelId="{CB819F46-DD6F-634C-B453-E475B984161A}" type="presOf" srcId="{482BE725-C996-5F4D-B4B4-72B13A363512}" destId="{C14ED001-5848-4847-B983-B82504DAE381}" srcOrd="0" destOrd="0" presId="urn:microsoft.com/office/officeart/2005/8/layout/vList6"/>
    <dgm:cxn modelId="{53BF3597-1FBD-9D43-906F-5F504814C168}" srcId="{482BE725-C996-5F4D-B4B4-72B13A363512}" destId="{E9428301-05C4-8443-AC76-C52515D74D19}" srcOrd="0" destOrd="0" parTransId="{CDD9C780-F8BE-9046-B101-924BACA80B7F}" sibTransId="{50BD742C-9965-3949-B783-60C439A39EEE}"/>
    <dgm:cxn modelId="{BC3D859B-7099-1641-BA62-546450FEF237}" srcId="{E0647F7E-BFDA-DC4A-B441-C40AADE2AEE2}" destId="{482BE725-C996-5F4D-B4B4-72B13A363512}" srcOrd="0" destOrd="0" parTransId="{AF2B1011-379E-1846-93D6-7D665E5B4C8D}" sibTransId="{C7E357D0-9D1B-4B4C-8FEC-14F26D6AD47C}"/>
    <dgm:cxn modelId="{BBA792D8-D333-C542-B727-A17AAB48E656}" type="presParOf" srcId="{07CA76D4-18F7-414A-B31B-826ECA8FA437}" destId="{2A6530C0-4C6F-9B45-A4B2-3425862681BF}" srcOrd="0" destOrd="0" presId="urn:microsoft.com/office/officeart/2005/8/layout/vList6"/>
    <dgm:cxn modelId="{6BF0FD11-A5BB-894D-B8C2-A2FC386EA999}" type="presParOf" srcId="{2A6530C0-4C6F-9B45-A4B2-3425862681BF}" destId="{C14ED001-5848-4847-B983-B82504DAE381}" srcOrd="0" destOrd="0" presId="urn:microsoft.com/office/officeart/2005/8/layout/vList6"/>
    <dgm:cxn modelId="{BD072758-B9F5-234F-85F3-66D484927E4A}" type="presParOf" srcId="{2A6530C0-4C6F-9B45-A4B2-3425862681BF}" destId="{22194519-D5C0-E143-B309-F131857731D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647F7E-BFDA-DC4A-B441-C40AADE2AEE2}"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s-ES"/>
        </a:p>
      </dgm:t>
    </dgm:pt>
    <dgm:pt modelId="{482BE725-C996-5F4D-B4B4-72B13A363512}">
      <dgm:prSet phldrT="[Texto]" custT="1"/>
      <dgm:spPr/>
      <dgm:t>
        <a:bodyPr/>
        <a:lstStyle/>
        <a:p>
          <a:r>
            <a:rPr lang="es-ES" sz="2800" dirty="0"/>
            <a:t>Resolución CREG 061 de 1996 y Acuerdo 1059 de 2018</a:t>
          </a:r>
        </a:p>
      </dgm:t>
    </dgm:pt>
    <dgm:pt modelId="{AF2B1011-379E-1846-93D6-7D665E5B4C8D}" type="parTrans" cxnId="{BC3D859B-7099-1641-BA62-546450FEF237}">
      <dgm:prSet/>
      <dgm:spPr/>
      <dgm:t>
        <a:bodyPr/>
        <a:lstStyle/>
        <a:p>
          <a:endParaRPr lang="es-ES"/>
        </a:p>
      </dgm:t>
    </dgm:pt>
    <dgm:pt modelId="{C7E357D0-9D1B-4B4C-8FEC-14F26D6AD47C}" type="sibTrans" cxnId="{BC3D859B-7099-1641-BA62-546450FEF237}">
      <dgm:prSet/>
      <dgm:spPr/>
      <dgm:t>
        <a:bodyPr/>
        <a:lstStyle/>
        <a:p>
          <a:endParaRPr lang="es-ES"/>
        </a:p>
      </dgm:t>
    </dgm:pt>
    <dgm:pt modelId="{E9428301-05C4-8443-AC76-C52515D74D19}">
      <dgm:prSet phldrT="[Texto]"/>
      <dgm:spPr/>
      <dgm:t>
        <a:bodyPr anchor="ctr"/>
        <a:lstStyle/>
        <a:p>
          <a:pPr algn="ctr"/>
          <a:r>
            <a:rPr lang="es-ES" dirty="0"/>
            <a:t>Por el cual se aprueba el Esquema de Deslastre Automático de Carga EDAC por baja frecuencia para el año 2021</a:t>
          </a:r>
        </a:p>
      </dgm:t>
    </dgm:pt>
    <dgm:pt modelId="{CDD9C780-F8BE-9046-B101-924BACA80B7F}" type="parTrans" cxnId="{53BF3597-1FBD-9D43-906F-5F504814C168}">
      <dgm:prSet/>
      <dgm:spPr/>
      <dgm:t>
        <a:bodyPr/>
        <a:lstStyle/>
        <a:p>
          <a:endParaRPr lang="es-ES"/>
        </a:p>
      </dgm:t>
    </dgm:pt>
    <dgm:pt modelId="{50BD742C-9965-3949-B783-60C439A39EEE}" type="sibTrans" cxnId="{53BF3597-1FBD-9D43-906F-5F504814C168}">
      <dgm:prSet/>
      <dgm:spPr/>
      <dgm:t>
        <a:bodyPr/>
        <a:lstStyle/>
        <a:p>
          <a:endParaRPr lang="es-ES"/>
        </a:p>
      </dgm:t>
    </dgm:pt>
    <dgm:pt modelId="{07CA76D4-18F7-414A-B31B-826ECA8FA437}" type="pres">
      <dgm:prSet presAssocID="{E0647F7E-BFDA-DC4A-B441-C40AADE2AEE2}" presName="Name0" presStyleCnt="0">
        <dgm:presLayoutVars>
          <dgm:dir/>
          <dgm:animLvl val="lvl"/>
          <dgm:resizeHandles/>
        </dgm:presLayoutVars>
      </dgm:prSet>
      <dgm:spPr/>
    </dgm:pt>
    <dgm:pt modelId="{2A6530C0-4C6F-9B45-A4B2-3425862681BF}" type="pres">
      <dgm:prSet presAssocID="{482BE725-C996-5F4D-B4B4-72B13A363512}" presName="linNode" presStyleCnt="0"/>
      <dgm:spPr/>
    </dgm:pt>
    <dgm:pt modelId="{C14ED001-5848-4847-B983-B82504DAE381}" type="pres">
      <dgm:prSet presAssocID="{482BE725-C996-5F4D-B4B4-72B13A363512}" presName="parentShp" presStyleLbl="node1" presStyleIdx="0" presStyleCnt="1" custScaleX="120342">
        <dgm:presLayoutVars>
          <dgm:bulletEnabled val="1"/>
        </dgm:presLayoutVars>
      </dgm:prSet>
      <dgm:spPr/>
    </dgm:pt>
    <dgm:pt modelId="{22194519-D5C0-E143-B309-F131857731D6}" type="pres">
      <dgm:prSet presAssocID="{482BE725-C996-5F4D-B4B4-72B13A363512}" presName="childShp" presStyleLbl="bgAccFollowNode1" presStyleIdx="0" presStyleCnt="1" custScaleX="63213" custScaleY="63213">
        <dgm:presLayoutVars>
          <dgm:bulletEnabled val="1"/>
        </dgm:presLayoutVars>
      </dgm:prSet>
      <dgm:spPr/>
    </dgm:pt>
  </dgm:ptLst>
  <dgm:cxnLst>
    <dgm:cxn modelId="{2B04A704-9A9E-E044-8EAA-C7F9AC263211}" type="presOf" srcId="{E0647F7E-BFDA-DC4A-B441-C40AADE2AEE2}" destId="{07CA76D4-18F7-414A-B31B-826ECA8FA437}" srcOrd="0" destOrd="0" presId="urn:microsoft.com/office/officeart/2005/8/layout/vList6"/>
    <dgm:cxn modelId="{1715E52B-65D4-554B-968B-82E464CD61FB}" type="presOf" srcId="{E9428301-05C4-8443-AC76-C52515D74D19}" destId="{22194519-D5C0-E143-B309-F131857731D6}" srcOrd="0" destOrd="0" presId="urn:microsoft.com/office/officeart/2005/8/layout/vList6"/>
    <dgm:cxn modelId="{CB819F46-DD6F-634C-B453-E475B984161A}" type="presOf" srcId="{482BE725-C996-5F4D-B4B4-72B13A363512}" destId="{C14ED001-5848-4847-B983-B82504DAE381}" srcOrd="0" destOrd="0" presId="urn:microsoft.com/office/officeart/2005/8/layout/vList6"/>
    <dgm:cxn modelId="{53BF3597-1FBD-9D43-906F-5F504814C168}" srcId="{482BE725-C996-5F4D-B4B4-72B13A363512}" destId="{E9428301-05C4-8443-AC76-C52515D74D19}" srcOrd="0" destOrd="0" parTransId="{CDD9C780-F8BE-9046-B101-924BACA80B7F}" sibTransId="{50BD742C-9965-3949-B783-60C439A39EEE}"/>
    <dgm:cxn modelId="{BC3D859B-7099-1641-BA62-546450FEF237}" srcId="{E0647F7E-BFDA-DC4A-B441-C40AADE2AEE2}" destId="{482BE725-C996-5F4D-B4B4-72B13A363512}" srcOrd="0" destOrd="0" parTransId="{AF2B1011-379E-1846-93D6-7D665E5B4C8D}" sibTransId="{C7E357D0-9D1B-4B4C-8FEC-14F26D6AD47C}"/>
    <dgm:cxn modelId="{BBA792D8-D333-C542-B727-A17AAB48E656}" type="presParOf" srcId="{07CA76D4-18F7-414A-B31B-826ECA8FA437}" destId="{2A6530C0-4C6F-9B45-A4B2-3425862681BF}" srcOrd="0" destOrd="0" presId="urn:microsoft.com/office/officeart/2005/8/layout/vList6"/>
    <dgm:cxn modelId="{6BF0FD11-A5BB-894D-B8C2-A2FC386EA999}" type="presParOf" srcId="{2A6530C0-4C6F-9B45-A4B2-3425862681BF}" destId="{C14ED001-5848-4847-B983-B82504DAE381}" srcOrd="0" destOrd="0" presId="urn:microsoft.com/office/officeart/2005/8/layout/vList6"/>
    <dgm:cxn modelId="{BD072758-B9F5-234F-85F3-66D484927E4A}" type="presParOf" srcId="{2A6530C0-4C6F-9B45-A4B2-3425862681BF}" destId="{22194519-D5C0-E143-B309-F131857731D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647F7E-BFDA-DC4A-B441-C40AADE2AEE2}"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s-ES"/>
        </a:p>
      </dgm:t>
    </dgm:pt>
    <dgm:pt modelId="{482BE725-C996-5F4D-B4B4-72B13A363512}">
      <dgm:prSet phldrT="[Texto]" custT="1"/>
      <dgm:spPr/>
      <dgm:t>
        <a:bodyPr/>
        <a:lstStyle/>
        <a:p>
          <a:r>
            <a:rPr lang="es-ES" sz="2800" dirty="0"/>
            <a:t>Resolución CREG 025 de 1995</a:t>
          </a:r>
        </a:p>
      </dgm:t>
    </dgm:pt>
    <dgm:pt modelId="{AF2B1011-379E-1846-93D6-7D665E5B4C8D}" type="parTrans" cxnId="{BC3D859B-7099-1641-BA62-546450FEF237}">
      <dgm:prSet/>
      <dgm:spPr/>
      <dgm:t>
        <a:bodyPr/>
        <a:lstStyle/>
        <a:p>
          <a:endParaRPr lang="es-ES"/>
        </a:p>
      </dgm:t>
    </dgm:pt>
    <dgm:pt modelId="{C7E357D0-9D1B-4B4C-8FEC-14F26D6AD47C}" type="sibTrans" cxnId="{BC3D859B-7099-1641-BA62-546450FEF237}">
      <dgm:prSet/>
      <dgm:spPr/>
      <dgm:t>
        <a:bodyPr/>
        <a:lstStyle/>
        <a:p>
          <a:endParaRPr lang="es-ES"/>
        </a:p>
      </dgm:t>
    </dgm:pt>
    <dgm:pt modelId="{E9428301-05C4-8443-AC76-C52515D74D19}">
      <dgm:prSet phldrT="[Texto]"/>
      <dgm:spPr/>
      <dgm:t>
        <a:bodyPr anchor="ctr"/>
        <a:lstStyle/>
        <a:p>
          <a:pPr algn="ctr"/>
          <a:r>
            <a:rPr lang="es-ES" dirty="0"/>
            <a:t>Por el cual se actualiza el procedimiento para determinar la velocidad de toma de carga y descarga de las unidades de generación del SIN y el plan de pruebas para su determinación</a:t>
          </a:r>
        </a:p>
      </dgm:t>
    </dgm:pt>
    <dgm:pt modelId="{CDD9C780-F8BE-9046-B101-924BACA80B7F}" type="parTrans" cxnId="{53BF3597-1FBD-9D43-906F-5F504814C168}">
      <dgm:prSet/>
      <dgm:spPr/>
      <dgm:t>
        <a:bodyPr/>
        <a:lstStyle/>
        <a:p>
          <a:endParaRPr lang="es-ES"/>
        </a:p>
      </dgm:t>
    </dgm:pt>
    <dgm:pt modelId="{50BD742C-9965-3949-B783-60C439A39EEE}" type="sibTrans" cxnId="{53BF3597-1FBD-9D43-906F-5F504814C168}">
      <dgm:prSet/>
      <dgm:spPr/>
      <dgm:t>
        <a:bodyPr/>
        <a:lstStyle/>
        <a:p>
          <a:endParaRPr lang="es-ES"/>
        </a:p>
      </dgm:t>
    </dgm:pt>
    <dgm:pt modelId="{07CA76D4-18F7-414A-B31B-826ECA8FA437}" type="pres">
      <dgm:prSet presAssocID="{E0647F7E-BFDA-DC4A-B441-C40AADE2AEE2}" presName="Name0" presStyleCnt="0">
        <dgm:presLayoutVars>
          <dgm:dir/>
          <dgm:animLvl val="lvl"/>
          <dgm:resizeHandles/>
        </dgm:presLayoutVars>
      </dgm:prSet>
      <dgm:spPr/>
    </dgm:pt>
    <dgm:pt modelId="{2A6530C0-4C6F-9B45-A4B2-3425862681BF}" type="pres">
      <dgm:prSet presAssocID="{482BE725-C996-5F4D-B4B4-72B13A363512}" presName="linNode" presStyleCnt="0"/>
      <dgm:spPr/>
    </dgm:pt>
    <dgm:pt modelId="{C14ED001-5848-4847-B983-B82504DAE381}" type="pres">
      <dgm:prSet presAssocID="{482BE725-C996-5F4D-B4B4-72B13A363512}" presName="parentShp" presStyleLbl="node1" presStyleIdx="0" presStyleCnt="1" custScaleX="125935">
        <dgm:presLayoutVars>
          <dgm:bulletEnabled val="1"/>
        </dgm:presLayoutVars>
      </dgm:prSet>
      <dgm:spPr/>
    </dgm:pt>
    <dgm:pt modelId="{22194519-D5C0-E143-B309-F131857731D6}" type="pres">
      <dgm:prSet presAssocID="{482BE725-C996-5F4D-B4B4-72B13A363512}" presName="childShp" presStyleLbl="bgAccFollowNode1" presStyleIdx="0" presStyleCnt="1" custScaleX="63213" custScaleY="63213">
        <dgm:presLayoutVars>
          <dgm:bulletEnabled val="1"/>
        </dgm:presLayoutVars>
      </dgm:prSet>
      <dgm:spPr/>
    </dgm:pt>
  </dgm:ptLst>
  <dgm:cxnLst>
    <dgm:cxn modelId="{2B04A704-9A9E-E044-8EAA-C7F9AC263211}" type="presOf" srcId="{E0647F7E-BFDA-DC4A-B441-C40AADE2AEE2}" destId="{07CA76D4-18F7-414A-B31B-826ECA8FA437}" srcOrd="0" destOrd="0" presId="urn:microsoft.com/office/officeart/2005/8/layout/vList6"/>
    <dgm:cxn modelId="{1715E52B-65D4-554B-968B-82E464CD61FB}" type="presOf" srcId="{E9428301-05C4-8443-AC76-C52515D74D19}" destId="{22194519-D5C0-E143-B309-F131857731D6}" srcOrd="0" destOrd="0" presId="urn:microsoft.com/office/officeart/2005/8/layout/vList6"/>
    <dgm:cxn modelId="{CB819F46-DD6F-634C-B453-E475B984161A}" type="presOf" srcId="{482BE725-C996-5F4D-B4B4-72B13A363512}" destId="{C14ED001-5848-4847-B983-B82504DAE381}" srcOrd="0" destOrd="0" presId="urn:microsoft.com/office/officeart/2005/8/layout/vList6"/>
    <dgm:cxn modelId="{53BF3597-1FBD-9D43-906F-5F504814C168}" srcId="{482BE725-C996-5F4D-B4B4-72B13A363512}" destId="{E9428301-05C4-8443-AC76-C52515D74D19}" srcOrd="0" destOrd="0" parTransId="{CDD9C780-F8BE-9046-B101-924BACA80B7F}" sibTransId="{50BD742C-9965-3949-B783-60C439A39EEE}"/>
    <dgm:cxn modelId="{BC3D859B-7099-1641-BA62-546450FEF237}" srcId="{E0647F7E-BFDA-DC4A-B441-C40AADE2AEE2}" destId="{482BE725-C996-5F4D-B4B4-72B13A363512}" srcOrd="0" destOrd="0" parTransId="{AF2B1011-379E-1846-93D6-7D665E5B4C8D}" sibTransId="{C7E357D0-9D1B-4B4C-8FEC-14F26D6AD47C}"/>
    <dgm:cxn modelId="{BBA792D8-D333-C542-B727-A17AAB48E656}" type="presParOf" srcId="{07CA76D4-18F7-414A-B31B-826ECA8FA437}" destId="{2A6530C0-4C6F-9B45-A4B2-3425862681BF}" srcOrd="0" destOrd="0" presId="urn:microsoft.com/office/officeart/2005/8/layout/vList6"/>
    <dgm:cxn modelId="{6BF0FD11-A5BB-894D-B8C2-A2FC386EA999}" type="presParOf" srcId="{2A6530C0-4C6F-9B45-A4B2-3425862681BF}" destId="{C14ED001-5848-4847-B983-B82504DAE381}" srcOrd="0" destOrd="0" presId="urn:microsoft.com/office/officeart/2005/8/layout/vList6"/>
    <dgm:cxn modelId="{BD072758-B9F5-234F-85F3-66D484927E4A}" type="presParOf" srcId="{2A6530C0-4C6F-9B45-A4B2-3425862681BF}" destId="{22194519-D5C0-E143-B309-F131857731D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647F7E-BFDA-DC4A-B441-C40AADE2AEE2}"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s-ES"/>
        </a:p>
      </dgm:t>
    </dgm:pt>
    <dgm:pt modelId="{482BE725-C996-5F4D-B4B4-72B13A363512}">
      <dgm:prSet phldrT="[Texto]" custT="1"/>
      <dgm:spPr/>
      <dgm:t>
        <a:bodyPr/>
        <a:lstStyle/>
        <a:p>
          <a:r>
            <a:rPr lang="es-ES" sz="2800" dirty="0"/>
            <a:t>Funciones </a:t>
          </a:r>
        </a:p>
        <a:p>
          <a:r>
            <a:rPr lang="es-ES" sz="2800" dirty="0"/>
            <a:t>Ley 143 de 1994</a:t>
          </a:r>
        </a:p>
      </dgm:t>
    </dgm:pt>
    <dgm:pt modelId="{AF2B1011-379E-1846-93D6-7D665E5B4C8D}" type="parTrans" cxnId="{BC3D859B-7099-1641-BA62-546450FEF237}">
      <dgm:prSet/>
      <dgm:spPr/>
      <dgm:t>
        <a:bodyPr/>
        <a:lstStyle/>
        <a:p>
          <a:endParaRPr lang="es-ES"/>
        </a:p>
      </dgm:t>
    </dgm:pt>
    <dgm:pt modelId="{C7E357D0-9D1B-4B4C-8FEC-14F26D6AD47C}" type="sibTrans" cxnId="{BC3D859B-7099-1641-BA62-546450FEF237}">
      <dgm:prSet/>
      <dgm:spPr/>
      <dgm:t>
        <a:bodyPr/>
        <a:lstStyle/>
        <a:p>
          <a:endParaRPr lang="es-ES"/>
        </a:p>
      </dgm:t>
    </dgm:pt>
    <dgm:pt modelId="{E9428301-05C4-8443-AC76-C52515D74D19}">
      <dgm:prSet phldrT="[Texto]"/>
      <dgm:spPr/>
      <dgm:t>
        <a:bodyPr anchor="ctr"/>
        <a:lstStyle/>
        <a:p>
          <a:pPr algn="ctr"/>
          <a:r>
            <a:rPr lang="es-ES" dirty="0"/>
            <a:t>Por el cual se establecen los indicadores de seguimiento de la operación del Sistema Interconectado Nacional –SIN- y los máximos valores para estos durante el año 2021</a:t>
          </a:r>
        </a:p>
      </dgm:t>
    </dgm:pt>
    <dgm:pt modelId="{CDD9C780-F8BE-9046-B101-924BACA80B7F}" type="parTrans" cxnId="{53BF3597-1FBD-9D43-906F-5F504814C168}">
      <dgm:prSet/>
      <dgm:spPr/>
      <dgm:t>
        <a:bodyPr/>
        <a:lstStyle/>
        <a:p>
          <a:endParaRPr lang="es-ES"/>
        </a:p>
      </dgm:t>
    </dgm:pt>
    <dgm:pt modelId="{50BD742C-9965-3949-B783-60C439A39EEE}" type="sibTrans" cxnId="{53BF3597-1FBD-9D43-906F-5F504814C168}">
      <dgm:prSet/>
      <dgm:spPr/>
      <dgm:t>
        <a:bodyPr/>
        <a:lstStyle/>
        <a:p>
          <a:endParaRPr lang="es-ES"/>
        </a:p>
      </dgm:t>
    </dgm:pt>
    <dgm:pt modelId="{07CA76D4-18F7-414A-B31B-826ECA8FA437}" type="pres">
      <dgm:prSet presAssocID="{E0647F7E-BFDA-DC4A-B441-C40AADE2AEE2}" presName="Name0" presStyleCnt="0">
        <dgm:presLayoutVars>
          <dgm:dir/>
          <dgm:animLvl val="lvl"/>
          <dgm:resizeHandles/>
        </dgm:presLayoutVars>
      </dgm:prSet>
      <dgm:spPr/>
    </dgm:pt>
    <dgm:pt modelId="{2A6530C0-4C6F-9B45-A4B2-3425862681BF}" type="pres">
      <dgm:prSet presAssocID="{482BE725-C996-5F4D-B4B4-72B13A363512}" presName="linNode" presStyleCnt="0"/>
      <dgm:spPr/>
    </dgm:pt>
    <dgm:pt modelId="{C14ED001-5848-4847-B983-B82504DAE381}" type="pres">
      <dgm:prSet presAssocID="{482BE725-C996-5F4D-B4B4-72B13A363512}" presName="parentShp" presStyleLbl="node1" presStyleIdx="0" presStyleCnt="1" custScaleX="111832">
        <dgm:presLayoutVars>
          <dgm:bulletEnabled val="1"/>
        </dgm:presLayoutVars>
      </dgm:prSet>
      <dgm:spPr/>
    </dgm:pt>
    <dgm:pt modelId="{22194519-D5C0-E143-B309-F131857731D6}" type="pres">
      <dgm:prSet presAssocID="{482BE725-C996-5F4D-B4B4-72B13A363512}" presName="childShp" presStyleLbl="bgAccFollowNode1" presStyleIdx="0" presStyleCnt="1" custScaleX="63213" custScaleY="63213">
        <dgm:presLayoutVars>
          <dgm:bulletEnabled val="1"/>
        </dgm:presLayoutVars>
      </dgm:prSet>
      <dgm:spPr/>
    </dgm:pt>
  </dgm:ptLst>
  <dgm:cxnLst>
    <dgm:cxn modelId="{2B04A704-9A9E-E044-8EAA-C7F9AC263211}" type="presOf" srcId="{E0647F7E-BFDA-DC4A-B441-C40AADE2AEE2}" destId="{07CA76D4-18F7-414A-B31B-826ECA8FA437}" srcOrd="0" destOrd="0" presId="urn:microsoft.com/office/officeart/2005/8/layout/vList6"/>
    <dgm:cxn modelId="{1715E52B-65D4-554B-968B-82E464CD61FB}" type="presOf" srcId="{E9428301-05C4-8443-AC76-C52515D74D19}" destId="{22194519-D5C0-E143-B309-F131857731D6}" srcOrd="0" destOrd="0" presId="urn:microsoft.com/office/officeart/2005/8/layout/vList6"/>
    <dgm:cxn modelId="{CB819F46-DD6F-634C-B453-E475B984161A}" type="presOf" srcId="{482BE725-C996-5F4D-B4B4-72B13A363512}" destId="{C14ED001-5848-4847-B983-B82504DAE381}" srcOrd="0" destOrd="0" presId="urn:microsoft.com/office/officeart/2005/8/layout/vList6"/>
    <dgm:cxn modelId="{53BF3597-1FBD-9D43-906F-5F504814C168}" srcId="{482BE725-C996-5F4D-B4B4-72B13A363512}" destId="{E9428301-05C4-8443-AC76-C52515D74D19}" srcOrd="0" destOrd="0" parTransId="{CDD9C780-F8BE-9046-B101-924BACA80B7F}" sibTransId="{50BD742C-9965-3949-B783-60C439A39EEE}"/>
    <dgm:cxn modelId="{BC3D859B-7099-1641-BA62-546450FEF237}" srcId="{E0647F7E-BFDA-DC4A-B441-C40AADE2AEE2}" destId="{482BE725-C996-5F4D-B4B4-72B13A363512}" srcOrd="0" destOrd="0" parTransId="{AF2B1011-379E-1846-93D6-7D665E5B4C8D}" sibTransId="{C7E357D0-9D1B-4B4C-8FEC-14F26D6AD47C}"/>
    <dgm:cxn modelId="{BBA792D8-D333-C542-B727-A17AAB48E656}" type="presParOf" srcId="{07CA76D4-18F7-414A-B31B-826ECA8FA437}" destId="{2A6530C0-4C6F-9B45-A4B2-3425862681BF}" srcOrd="0" destOrd="0" presId="urn:microsoft.com/office/officeart/2005/8/layout/vList6"/>
    <dgm:cxn modelId="{6BF0FD11-A5BB-894D-B8C2-A2FC386EA999}" type="presParOf" srcId="{2A6530C0-4C6F-9B45-A4B2-3425862681BF}" destId="{C14ED001-5848-4847-B983-B82504DAE381}" srcOrd="0" destOrd="0" presId="urn:microsoft.com/office/officeart/2005/8/layout/vList6"/>
    <dgm:cxn modelId="{BD072758-B9F5-234F-85F3-66D484927E4A}" type="presParOf" srcId="{2A6530C0-4C6F-9B45-A4B2-3425862681BF}" destId="{22194519-D5C0-E143-B309-F131857731D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94519-D5C0-E143-B309-F131857731D6}">
      <dsp:nvSpPr>
        <dsp:cNvPr id="0" name=""/>
        <dsp:cNvSpPr/>
      </dsp:nvSpPr>
      <dsp:spPr>
        <a:xfrm>
          <a:off x="2157603" y="438"/>
          <a:ext cx="3236404" cy="17119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just" defTabSz="444500">
            <a:lnSpc>
              <a:spcPct val="90000"/>
            </a:lnSpc>
            <a:spcBef>
              <a:spcPct val="0"/>
            </a:spcBef>
            <a:spcAft>
              <a:spcPct val="15000"/>
            </a:spcAft>
            <a:buChar char="•"/>
          </a:pPr>
          <a:r>
            <a:rPr lang="es-CO" sz="1000" b="0" i="0" kern="1200" dirty="0"/>
            <a:t>Por el cual se aprueba la incorporación de un cambio de la capacidad efectiva neta, el consumo térmico específico y las rampas de la planta de generación Termozipa 5</a:t>
          </a:r>
          <a:endParaRPr lang="es-ES" sz="1000" kern="1200" dirty="0"/>
        </a:p>
        <a:p>
          <a:pPr marL="57150" lvl="1" indent="-57150" algn="just" defTabSz="444500">
            <a:lnSpc>
              <a:spcPct val="90000"/>
            </a:lnSpc>
            <a:spcBef>
              <a:spcPct val="0"/>
            </a:spcBef>
            <a:spcAft>
              <a:spcPct val="15000"/>
            </a:spcAft>
            <a:buChar char="•"/>
          </a:pPr>
          <a:r>
            <a:rPr lang="es-CO" sz="1000" b="0" i="0" kern="1200" dirty="0"/>
            <a:t>Por el cual se aprueba la incorporación de un cambio de la capacidad efectiva neta de la unidad de generación 3 de Termocentro</a:t>
          </a:r>
          <a:endParaRPr lang="es-ES" sz="1000" kern="1200" dirty="0"/>
        </a:p>
      </dsp:txBody>
      <dsp:txXfrm>
        <a:off x="2157603" y="214434"/>
        <a:ext cx="2594417" cy="1283973"/>
      </dsp:txXfrm>
    </dsp:sp>
    <dsp:sp modelId="{C14ED001-5848-4847-B983-B82504DAE381}">
      <dsp:nvSpPr>
        <dsp:cNvPr id="0" name=""/>
        <dsp:cNvSpPr/>
      </dsp:nvSpPr>
      <dsp:spPr>
        <a:xfrm>
          <a:off x="0" y="438"/>
          <a:ext cx="2157603" cy="17119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t>Acuerdos 1299 y 1330 de 2020</a:t>
          </a:r>
        </a:p>
      </dsp:txBody>
      <dsp:txXfrm>
        <a:off x="83571" y="84009"/>
        <a:ext cx="1990461" cy="1544823"/>
      </dsp:txXfrm>
    </dsp:sp>
    <dsp:sp modelId="{1154EC80-0A02-684D-B0C5-D1945C6BB267}">
      <dsp:nvSpPr>
        <dsp:cNvPr id="0" name=""/>
        <dsp:cNvSpPr/>
      </dsp:nvSpPr>
      <dsp:spPr>
        <a:xfrm>
          <a:off x="2157603" y="1883600"/>
          <a:ext cx="3236404" cy="17119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just" defTabSz="444500">
            <a:lnSpc>
              <a:spcPct val="90000"/>
            </a:lnSpc>
            <a:spcBef>
              <a:spcPct val="0"/>
            </a:spcBef>
            <a:spcAft>
              <a:spcPct val="15000"/>
            </a:spcAft>
            <a:buChar char="•"/>
          </a:pPr>
          <a:r>
            <a:rPr lang="es-CO" sz="1000" b="0" i="0" kern="1200" dirty="0"/>
            <a:t>Por el cual se aprueba la incorporación de un cambio del consumo térmico específico de la planta de generación Termocandelaria</a:t>
          </a:r>
          <a:endParaRPr lang="es-ES" sz="1000" kern="1200" dirty="0"/>
        </a:p>
        <a:p>
          <a:pPr marL="57150" lvl="1" indent="-57150" algn="just" defTabSz="444500">
            <a:lnSpc>
              <a:spcPct val="90000"/>
            </a:lnSpc>
            <a:spcBef>
              <a:spcPct val="0"/>
            </a:spcBef>
            <a:spcAft>
              <a:spcPct val="15000"/>
            </a:spcAft>
            <a:buChar char="•"/>
          </a:pPr>
          <a:r>
            <a:rPr lang="es-CO" sz="1000" b="0" i="0" kern="1200" dirty="0"/>
            <a:t>Por el cual se aprueba la incorporación de un cambio del consumo térmico específico de la central de generación Gecelca 3</a:t>
          </a:r>
          <a:endParaRPr lang="es-ES" sz="1000" kern="1200" dirty="0"/>
        </a:p>
      </dsp:txBody>
      <dsp:txXfrm>
        <a:off x="2157603" y="2097596"/>
        <a:ext cx="2594417" cy="1283973"/>
      </dsp:txXfrm>
    </dsp:sp>
    <dsp:sp modelId="{4CAF789D-B993-1945-BE4F-D5548562E88E}">
      <dsp:nvSpPr>
        <dsp:cNvPr id="0" name=""/>
        <dsp:cNvSpPr/>
      </dsp:nvSpPr>
      <dsp:spPr>
        <a:xfrm>
          <a:off x="0" y="1883600"/>
          <a:ext cx="2157603" cy="17119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t>Acuerdos 1299 y 1330 de 2020</a:t>
          </a:r>
        </a:p>
      </dsp:txBody>
      <dsp:txXfrm>
        <a:off x="83571" y="1967171"/>
        <a:ext cx="1990461" cy="1544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94519-D5C0-E143-B309-F131857731D6}">
      <dsp:nvSpPr>
        <dsp:cNvPr id="0" name=""/>
        <dsp:cNvSpPr/>
      </dsp:nvSpPr>
      <dsp:spPr>
        <a:xfrm>
          <a:off x="2157603" y="438"/>
          <a:ext cx="3236404" cy="17119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just" defTabSz="400050">
            <a:lnSpc>
              <a:spcPct val="90000"/>
            </a:lnSpc>
            <a:spcBef>
              <a:spcPct val="0"/>
            </a:spcBef>
            <a:spcAft>
              <a:spcPct val="15000"/>
            </a:spcAft>
            <a:buChar char="•"/>
          </a:pPr>
          <a:r>
            <a:rPr lang="es-ES" sz="900" kern="1200" dirty="0"/>
            <a:t>Por el cual se aprueba la incorporación del cambio en los límites de generación y absorción de potencia reactiva de la planta de generación </a:t>
          </a:r>
          <a:r>
            <a:rPr lang="es-ES" sz="900" kern="1200" dirty="0" err="1"/>
            <a:t>Termozipa</a:t>
          </a:r>
          <a:r>
            <a:rPr lang="es-ES" sz="900" kern="1200" dirty="0"/>
            <a:t> 3 y la respectiva curva de carga</a:t>
          </a:r>
        </a:p>
        <a:p>
          <a:pPr marL="57150" lvl="1" indent="-57150" algn="just" defTabSz="400050">
            <a:lnSpc>
              <a:spcPct val="90000"/>
            </a:lnSpc>
            <a:spcBef>
              <a:spcPct val="0"/>
            </a:spcBef>
            <a:spcAft>
              <a:spcPct val="15000"/>
            </a:spcAft>
            <a:buChar char="•"/>
          </a:pPr>
          <a:r>
            <a:rPr lang="es-ES" sz="900" kern="1200" dirty="0"/>
            <a:t>Por el cual se aprueba la incorporación del cambio en los límites de generación y absorción de potencia reactiva de la planta de generación </a:t>
          </a:r>
          <a:r>
            <a:rPr lang="es-ES" sz="900" kern="1200" dirty="0" err="1"/>
            <a:t>Termozipa</a:t>
          </a:r>
          <a:r>
            <a:rPr lang="es-ES" sz="900" kern="1200" dirty="0"/>
            <a:t> 5 y la respectiva curva de carga</a:t>
          </a:r>
        </a:p>
      </dsp:txBody>
      <dsp:txXfrm>
        <a:off x="2157603" y="214434"/>
        <a:ext cx="2594417" cy="1283973"/>
      </dsp:txXfrm>
    </dsp:sp>
    <dsp:sp modelId="{C14ED001-5848-4847-B983-B82504DAE381}">
      <dsp:nvSpPr>
        <dsp:cNvPr id="0" name=""/>
        <dsp:cNvSpPr/>
      </dsp:nvSpPr>
      <dsp:spPr>
        <a:xfrm>
          <a:off x="0" y="438"/>
          <a:ext cx="2157603" cy="17119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t>Acuerdos 1299 y 1357 de 2020</a:t>
          </a:r>
        </a:p>
      </dsp:txBody>
      <dsp:txXfrm>
        <a:off x="83571" y="84009"/>
        <a:ext cx="1990461" cy="1544823"/>
      </dsp:txXfrm>
    </dsp:sp>
    <dsp:sp modelId="{1154EC80-0A02-684D-B0C5-D1945C6BB267}">
      <dsp:nvSpPr>
        <dsp:cNvPr id="0" name=""/>
        <dsp:cNvSpPr/>
      </dsp:nvSpPr>
      <dsp:spPr>
        <a:xfrm>
          <a:off x="2157603" y="1883600"/>
          <a:ext cx="3236404" cy="17119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just" defTabSz="400050">
            <a:lnSpc>
              <a:spcPct val="90000"/>
            </a:lnSpc>
            <a:spcBef>
              <a:spcPct val="0"/>
            </a:spcBef>
            <a:spcAft>
              <a:spcPct val="15000"/>
            </a:spcAft>
            <a:buChar char="•"/>
          </a:pPr>
          <a:r>
            <a:rPr lang="es-ES" sz="900" kern="1200" dirty="0"/>
            <a:t>Por el cual se aprueba la incorporación de un cambio de los modelos del generador asociados a la unidad de generación CT2 de la central Flores IV</a:t>
          </a:r>
        </a:p>
        <a:p>
          <a:pPr marL="57150" lvl="1" indent="-57150" algn="just" defTabSz="400050">
            <a:lnSpc>
              <a:spcPct val="90000"/>
            </a:lnSpc>
            <a:spcBef>
              <a:spcPct val="0"/>
            </a:spcBef>
            <a:spcAft>
              <a:spcPct val="15000"/>
            </a:spcAft>
            <a:buChar char="•"/>
          </a:pPr>
          <a:r>
            <a:rPr lang="es-ES" sz="900" kern="1200" dirty="0"/>
            <a:t>Por el cual se modifica el valor de estatismo de las unidades de generación 1 a 3 de la planta Porce II</a:t>
          </a:r>
        </a:p>
      </dsp:txBody>
      <dsp:txXfrm>
        <a:off x="2157603" y="2097596"/>
        <a:ext cx="2594417" cy="1283973"/>
      </dsp:txXfrm>
    </dsp:sp>
    <dsp:sp modelId="{4CAF789D-B993-1945-BE4F-D5548562E88E}">
      <dsp:nvSpPr>
        <dsp:cNvPr id="0" name=""/>
        <dsp:cNvSpPr/>
      </dsp:nvSpPr>
      <dsp:spPr>
        <a:xfrm>
          <a:off x="0" y="1883600"/>
          <a:ext cx="2157603" cy="17119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t>Acuerdos 1299 y 1357 de 2020</a:t>
          </a:r>
        </a:p>
      </dsp:txBody>
      <dsp:txXfrm>
        <a:off x="83571" y="1967171"/>
        <a:ext cx="1990461" cy="15448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94519-D5C0-E143-B309-F131857731D6}">
      <dsp:nvSpPr>
        <dsp:cNvPr id="0" name=""/>
        <dsp:cNvSpPr/>
      </dsp:nvSpPr>
      <dsp:spPr>
        <a:xfrm>
          <a:off x="2157603" y="438"/>
          <a:ext cx="3236404" cy="17119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a:t>Por el cual se aprueba la incorporación de un cambio en el factor de conversión de la planta de generación Escuela de Minas</a:t>
          </a:r>
        </a:p>
      </dsp:txBody>
      <dsp:txXfrm>
        <a:off x="2157603" y="214434"/>
        <a:ext cx="2594417" cy="1283973"/>
      </dsp:txXfrm>
    </dsp:sp>
    <dsp:sp modelId="{C14ED001-5848-4847-B983-B82504DAE381}">
      <dsp:nvSpPr>
        <dsp:cNvPr id="0" name=""/>
        <dsp:cNvSpPr/>
      </dsp:nvSpPr>
      <dsp:spPr>
        <a:xfrm>
          <a:off x="0" y="438"/>
          <a:ext cx="2157603" cy="17119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t>Acuerdos 1299 y 694 de 2014</a:t>
          </a:r>
        </a:p>
      </dsp:txBody>
      <dsp:txXfrm>
        <a:off x="83571" y="84009"/>
        <a:ext cx="1990461" cy="1544823"/>
      </dsp:txXfrm>
    </dsp:sp>
    <dsp:sp modelId="{1154EC80-0A02-684D-B0C5-D1945C6BB267}">
      <dsp:nvSpPr>
        <dsp:cNvPr id="0" name=""/>
        <dsp:cNvSpPr/>
      </dsp:nvSpPr>
      <dsp:spPr>
        <a:xfrm>
          <a:off x="2157603" y="1883600"/>
          <a:ext cx="3236404" cy="17119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a:t>Por el cual se aprueba la incorporación de un cambio en el factor de conversión de la planta de generación </a:t>
          </a:r>
          <a:r>
            <a:rPr lang="es-ES" sz="1600" kern="1200" dirty="0" err="1"/>
            <a:t>Cucuana</a:t>
          </a:r>
          <a:endParaRPr lang="es-ES" sz="1600" kern="1200" dirty="0"/>
        </a:p>
      </dsp:txBody>
      <dsp:txXfrm>
        <a:off x="2157603" y="2097596"/>
        <a:ext cx="2594417" cy="1283973"/>
      </dsp:txXfrm>
    </dsp:sp>
    <dsp:sp modelId="{4CAF789D-B993-1945-BE4F-D5548562E88E}">
      <dsp:nvSpPr>
        <dsp:cNvPr id="0" name=""/>
        <dsp:cNvSpPr/>
      </dsp:nvSpPr>
      <dsp:spPr>
        <a:xfrm>
          <a:off x="0" y="1883600"/>
          <a:ext cx="2157603" cy="17119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t>Acuerdos 1299 y 694 de 2014</a:t>
          </a:r>
        </a:p>
      </dsp:txBody>
      <dsp:txXfrm>
        <a:off x="83571" y="1967171"/>
        <a:ext cx="1990461" cy="15448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94519-D5C0-E143-B309-F131857731D6}">
      <dsp:nvSpPr>
        <dsp:cNvPr id="0" name=""/>
        <dsp:cNvSpPr/>
      </dsp:nvSpPr>
      <dsp:spPr>
        <a:xfrm>
          <a:off x="2157603" y="438"/>
          <a:ext cx="3236404" cy="17119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S" sz="1800" kern="1200" dirty="0"/>
            <a:t>Por el cual se establece la integración del Comité de Distribución para el año 2021</a:t>
          </a:r>
        </a:p>
      </dsp:txBody>
      <dsp:txXfrm>
        <a:off x="2157603" y="214434"/>
        <a:ext cx="2594417" cy="1283973"/>
      </dsp:txXfrm>
    </dsp:sp>
    <dsp:sp modelId="{C14ED001-5848-4847-B983-B82504DAE381}">
      <dsp:nvSpPr>
        <dsp:cNvPr id="0" name=""/>
        <dsp:cNvSpPr/>
      </dsp:nvSpPr>
      <dsp:spPr>
        <a:xfrm>
          <a:off x="0" y="438"/>
          <a:ext cx="2157603" cy="17119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t>Acuerdo 1179 de 2019</a:t>
          </a:r>
        </a:p>
      </dsp:txBody>
      <dsp:txXfrm>
        <a:off x="83571" y="84009"/>
        <a:ext cx="1990461" cy="1544823"/>
      </dsp:txXfrm>
    </dsp:sp>
    <dsp:sp modelId="{1154EC80-0A02-684D-B0C5-D1945C6BB267}">
      <dsp:nvSpPr>
        <dsp:cNvPr id="0" name=""/>
        <dsp:cNvSpPr/>
      </dsp:nvSpPr>
      <dsp:spPr>
        <a:xfrm>
          <a:off x="2157603" y="1963943"/>
          <a:ext cx="3236404" cy="155128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CO" sz="1800" b="0" i="0" kern="1200" dirty="0"/>
            <a:t>Por el cual se establece la integración del Comité de Distribución para el año 2021</a:t>
          </a:r>
          <a:endParaRPr lang="es-ES" sz="1800" kern="1200" dirty="0"/>
        </a:p>
        <a:p>
          <a:pPr marL="228600" lvl="1" indent="-228600" algn="just" defTabSz="1022350">
            <a:lnSpc>
              <a:spcPct val="90000"/>
            </a:lnSpc>
            <a:spcBef>
              <a:spcPct val="0"/>
            </a:spcBef>
            <a:spcAft>
              <a:spcPct val="15000"/>
            </a:spcAft>
            <a:buChar char="•"/>
          </a:pPr>
          <a:endParaRPr lang="es-ES" sz="2300" kern="1200" dirty="0"/>
        </a:p>
      </dsp:txBody>
      <dsp:txXfrm>
        <a:off x="2157603" y="2157853"/>
        <a:ext cx="2654674" cy="1163460"/>
      </dsp:txXfrm>
    </dsp:sp>
    <dsp:sp modelId="{4CAF789D-B993-1945-BE4F-D5548562E88E}">
      <dsp:nvSpPr>
        <dsp:cNvPr id="0" name=""/>
        <dsp:cNvSpPr/>
      </dsp:nvSpPr>
      <dsp:spPr>
        <a:xfrm>
          <a:off x="0" y="1883600"/>
          <a:ext cx="2157603" cy="17119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t>Acuerdo 1179 de 2019</a:t>
          </a:r>
        </a:p>
      </dsp:txBody>
      <dsp:txXfrm>
        <a:off x="83571" y="1967171"/>
        <a:ext cx="1990461" cy="15448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94519-D5C0-E143-B309-F131857731D6}">
      <dsp:nvSpPr>
        <dsp:cNvPr id="0" name=""/>
        <dsp:cNvSpPr/>
      </dsp:nvSpPr>
      <dsp:spPr>
        <a:xfrm>
          <a:off x="2651335" y="644999"/>
          <a:ext cx="1875011" cy="221079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marL="57150" lvl="1" indent="-57150" algn="ctr" defTabSz="355600">
            <a:lnSpc>
              <a:spcPct val="90000"/>
            </a:lnSpc>
            <a:spcBef>
              <a:spcPct val="0"/>
            </a:spcBef>
            <a:spcAft>
              <a:spcPct val="15000"/>
            </a:spcAft>
            <a:buChar char="•"/>
          </a:pPr>
          <a:r>
            <a:rPr lang="es-ES" sz="800" kern="1200" dirty="0"/>
            <a:t>Por el cual se actualiza la integración de la lista de firmas interventoras de los proyectos de instalación de Sistemas de Almacenamiento de Energía con Baterías (SAEB) que se ejecuten para mitigar necesidades en el STN o en un STR</a:t>
          </a:r>
        </a:p>
      </dsp:txBody>
      <dsp:txXfrm>
        <a:off x="2651335" y="921349"/>
        <a:ext cx="1171882" cy="1658097"/>
      </dsp:txXfrm>
    </dsp:sp>
    <dsp:sp modelId="{C14ED001-5848-4847-B983-B82504DAE381}">
      <dsp:nvSpPr>
        <dsp:cNvPr id="0" name=""/>
        <dsp:cNvSpPr/>
      </dsp:nvSpPr>
      <dsp:spPr>
        <a:xfrm>
          <a:off x="0" y="0"/>
          <a:ext cx="2234048" cy="34973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t>Resolución CREG 098 de 2019</a:t>
          </a:r>
        </a:p>
      </dsp:txBody>
      <dsp:txXfrm>
        <a:off x="109057" y="109057"/>
        <a:ext cx="2015934" cy="32792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94519-D5C0-E143-B309-F131857731D6}">
      <dsp:nvSpPr>
        <dsp:cNvPr id="0" name=""/>
        <dsp:cNvSpPr/>
      </dsp:nvSpPr>
      <dsp:spPr>
        <a:xfrm>
          <a:off x="2609184" y="617775"/>
          <a:ext cx="1795872" cy="211748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marL="57150" lvl="1" indent="-57150" algn="ctr" defTabSz="488950">
            <a:lnSpc>
              <a:spcPct val="90000"/>
            </a:lnSpc>
            <a:spcBef>
              <a:spcPct val="0"/>
            </a:spcBef>
            <a:spcAft>
              <a:spcPct val="15000"/>
            </a:spcAft>
            <a:buChar char="•"/>
          </a:pPr>
          <a:r>
            <a:rPr lang="es-ES" sz="1100" kern="1200" dirty="0"/>
            <a:t>Por el cual se aprueba el Esquema de Deslastre Automático de Carga EDAC por baja frecuencia para el año 2021</a:t>
          </a:r>
        </a:p>
      </dsp:txBody>
      <dsp:txXfrm>
        <a:off x="2609184" y="882461"/>
        <a:ext cx="1122420" cy="1588113"/>
      </dsp:txXfrm>
    </dsp:sp>
    <dsp:sp modelId="{C14ED001-5848-4847-B983-B82504DAE381}">
      <dsp:nvSpPr>
        <dsp:cNvPr id="0" name=""/>
        <dsp:cNvSpPr/>
      </dsp:nvSpPr>
      <dsp:spPr>
        <a:xfrm>
          <a:off x="329918" y="1637"/>
          <a:ext cx="2279265" cy="33497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t>Resolución CREG 061 de 1996 y Acuerdo 1059 de 2018</a:t>
          </a:r>
        </a:p>
      </dsp:txBody>
      <dsp:txXfrm>
        <a:off x="441183" y="112902"/>
        <a:ext cx="2056735" cy="31272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94519-D5C0-E143-B309-F131857731D6}">
      <dsp:nvSpPr>
        <dsp:cNvPr id="0" name=""/>
        <dsp:cNvSpPr/>
      </dsp:nvSpPr>
      <dsp:spPr>
        <a:xfrm>
          <a:off x="2662150" y="617775"/>
          <a:ext cx="1795872" cy="211748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ctr" anchorCtr="0">
          <a:noAutofit/>
        </a:bodyPr>
        <a:lstStyle/>
        <a:p>
          <a:pPr marL="57150" lvl="1" indent="-57150" algn="ctr" defTabSz="400050">
            <a:lnSpc>
              <a:spcPct val="90000"/>
            </a:lnSpc>
            <a:spcBef>
              <a:spcPct val="0"/>
            </a:spcBef>
            <a:spcAft>
              <a:spcPct val="15000"/>
            </a:spcAft>
            <a:buChar char="•"/>
          </a:pPr>
          <a:r>
            <a:rPr lang="es-ES" sz="900" kern="1200" dirty="0"/>
            <a:t>Por el cual se actualiza el procedimiento para determinar la velocidad de toma de carga y descarga de las unidades de generación del SIN y el plan de pruebas para su determinación</a:t>
          </a:r>
        </a:p>
      </dsp:txBody>
      <dsp:txXfrm>
        <a:off x="2662150" y="882461"/>
        <a:ext cx="1122420" cy="1588113"/>
      </dsp:txXfrm>
    </dsp:sp>
    <dsp:sp modelId="{C14ED001-5848-4847-B983-B82504DAE381}">
      <dsp:nvSpPr>
        <dsp:cNvPr id="0" name=""/>
        <dsp:cNvSpPr/>
      </dsp:nvSpPr>
      <dsp:spPr>
        <a:xfrm>
          <a:off x="276953" y="1637"/>
          <a:ext cx="2385196" cy="33497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t>Resolución CREG 025 de 1995</a:t>
          </a:r>
        </a:p>
      </dsp:txBody>
      <dsp:txXfrm>
        <a:off x="393389" y="118073"/>
        <a:ext cx="2152324" cy="31168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94519-D5C0-E143-B309-F131857731D6}">
      <dsp:nvSpPr>
        <dsp:cNvPr id="0" name=""/>
        <dsp:cNvSpPr/>
      </dsp:nvSpPr>
      <dsp:spPr>
        <a:xfrm>
          <a:off x="2528595" y="617775"/>
          <a:ext cx="1795872" cy="211748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ctr" anchorCtr="0">
          <a:noAutofit/>
        </a:bodyPr>
        <a:lstStyle/>
        <a:p>
          <a:pPr marL="57150" lvl="1" indent="-57150" algn="ctr" defTabSz="400050">
            <a:lnSpc>
              <a:spcPct val="90000"/>
            </a:lnSpc>
            <a:spcBef>
              <a:spcPct val="0"/>
            </a:spcBef>
            <a:spcAft>
              <a:spcPct val="15000"/>
            </a:spcAft>
            <a:buChar char="•"/>
          </a:pPr>
          <a:r>
            <a:rPr lang="es-ES" sz="900" kern="1200" dirty="0"/>
            <a:t>Por el cual se establecen los indicadores de seguimiento de la operación del Sistema Interconectado Nacional –SIN- y los máximos valores para estos durante el año 2021</a:t>
          </a:r>
        </a:p>
      </dsp:txBody>
      <dsp:txXfrm>
        <a:off x="2528595" y="882461"/>
        <a:ext cx="1122420" cy="1588113"/>
      </dsp:txXfrm>
    </dsp:sp>
    <dsp:sp modelId="{C14ED001-5848-4847-B983-B82504DAE381}">
      <dsp:nvSpPr>
        <dsp:cNvPr id="0" name=""/>
        <dsp:cNvSpPr/>
      </dsp:nvSpPr>
      <dsp:spPr>
        <a:xfrm>
          <a:off x="410508" y="1637"/>
          <a:ext cx="2118087" cy="33497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t>Funciones </a:t>
          </a:r>
        </a:p>
        <a:p>
          <a:pPr marL="0" lvl="0" indent="0" algn="ctr" defTabSz="1244600">
            <a:lnSpc>
              <a:spcPct val="90000"/>
            </a:lnSpc>
            <a:spcBef>
              <a:spcPct val="0"/>
            </a:spcBef>
            <a:spcAft>
              <a:spcPct val="35000"/>
            </a:spcAft>
            <a:buNone/>
          </a:pPr>
          <a:r>
            <a:rPr lang="es-ES" sz="2800" kern="1200" dirty="0"/>
            <a:t>Ley 143 de 1994</a:t>
          </a:r>
        </a:p>
      </dsp:txBody>
      <dsp:txXfrm>
        <a:off x="513904" y="105033"/>
        <a:ext cx="1911295" cy="314296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4" name="Google Shape;4;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5" name="Google Shape;5;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6" name="Google Shape;6;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7" name="Google Shape;7;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8" name="Google Shape;8;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9" name="Google Shape;9;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10" name="Google Shape;10;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11" name="Google Shape;11;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12" name="Google Shape;12;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13" name="Google Shape;13;n"/>
          <p:cNvSpPr>
            <a:spLocks noGrp="1" noRot="1" noChangeAspect="1"/>
          </p:cNvSpPr>
          <p:nvPr>
            <p:ph type="sldImg" idx="2"/>
          </p:nvPr>
        </p:nvSpPr>
        <p:spPr>
          <a:xfrm>
            <a:off x="-11798300" y="-11796713"/>
            <a:ext cx="11782425" cy="124761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 name="Google Shape;14;n"/>
          <p:cNvSpPr txBox="1">
            <a:spLocks noGrp="1"/>
          </p:cNvSpPr>
          <p:nvPr>
            <p:ph type="body" idx="1"/>
          </p:nvPr>
        </p:nvSpPr>
        <p:spPr>
          <a:xfrm>
            <a:off x="685800" y="4343400"/>
            <a:ext cx="5468938" cy="4097338"/>
          </a:xfrm>
          <a:prstGeom prst="rect">
            <a:avLst/>
          </a:prstGeom>
          <a:noFill/>
          <a:ln>
            <a:noFill/>
          </a:ln>
        </p:spPr>
        <p:txBody>
          <a:bodyPr spcFirstLastPara="1" wrap="square" lIns="0" tIns="0" rIns="0" bIns="0" anchor="t" anchorCtr="0">
            <a:noAutofit/>
          </a:bodyPr>
          <a:lstStyle>
            <a:lvl1pPr marL="457200" marR="0" lvl="0"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txBox="1"/>
          <p:nvPr/>
        </p:nvSpPr>
        <p:spPr>
          <a:xfrm>
            <a:off x="2143125" y="695325"/>
            <a:ext cx="2571750" cy="34290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dirty="0">
              <a:solidFill>
                <a:schemeClr val="lt1"/>
              </a:solidFill>
              <a:latin typeface="Arial"/>
              <a:ea typeface="Arial"/>
              <a:cs typeface="Arial"/>
              <a:sym typeface="Arial"/>
            </a:endParaRPr>
          </a:p>
        </p:txBody>
      </p:sp>
      <p:sp>
        <p:nvSpPr>
          <p:cNvPr id="70" name="Google Shape;70;p1:notes"/>
          <p:cNvSpPr txBox="1">
            <a:spLocks noGrp="1"/>
          </p:cNvSpPr>
          <p:nvPr>
            <p:ph type="body" idx="1"/>
          </p:nvPr>
        </p:nvSpPr>
        <p:spPr>
          <a:xfrm>
            <a:off x="685800" y="4343400"/>
            <a:ext cx="5470525" cy="40989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dirty="0">
              <a:latin typeface="Times New Roman"/>
              <a:ea typeface="Times New Roman"/>
              <a:cs typeface="Times New Roman"/>
              <a:sym typeface="Times New Roman"/>
            </a:endParaRPr>
          </a:p>
        </p:txBody>
      </p:sp>
      <p:sp>
        <p:nvSpPr>
          <p:cNvPr id="71" name="Google Shape;71;p1:notes"/>
          <p:cNvSpPr>
            <a:spLocks noGrp="1" noRot="1" noChangeAspect="1"/>
          </p:cNvSpPr>
          <p:nvPr>
            <p:ph type="sldImg" idx="2"/>
          </p:nvPr>
        </p:nvSpPr>
        <p:spPr>
          <a:xfrm>
            <a:off x="-11798300" y="-11796713"/>
            <a:ext cx="11782425" cy="12476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a:extLst>
              <a:ext uri="{FF2B5EF4-FFF2-40B4-BE49-F238E27FC236}">
                <a16:creationId xmlns:a16="http://schemas.microsoft.com/office/drawing/2014/main" id="{9FC0382B-3C0E-4056-9A46-8E2AD8F69F6D}"/>
              </a:ext>
            </a:extLst>
          </p:cNvPr>
          <p:cNvSpPr>
            <a:spLocks noGrp="1" noRot="1" noChangeAspect="1" noChangeArrowheads="1" noTextEdit="1"/>
          </p:cNvSpPr>
          <p:nvPr>
            <p:ph type="sldImg"/>
          </p:nvPr>
        </p:nvSpPr>
        <p:spPr>
          <a:xfrm>
            <a:off x="-14224000" y="-11796713"/>
            <a:ext cx="16635413" cy="12477751"/>
          </a:xfrm>
        </p:spPr>
      </p:sp>
      <p:sp>
        <p:nvSpPr>
          <p:cNvPr id="6147" name="Marcador de notas 2">
            <a:extLst>
              <a:ext uri="{FF2B5EF4-FFF2-40B4-BE49-F238E27FC236}">
                <a16:creationId xmlns:a16="http://schemas.microsoft.com/office/drawing/2014/main" id="{B3C22B51-8CC7-4F46-803D-9769D1E4B7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a:latin typeface="Times New Roman" panose="02020603050405020304" pitchFamily="18" charset="0"/>
            </a:endParaRPr>
          </a:p>
        </p:txBody>
      </p:sp>
    </p:spTree>
    <p:extLst>
      <p:ext uri="{BB962C8B-B14F-4D97-AF65-F5344CB8AC3E}">
        <p14:creationId xmlns:p14="http://schemas.microsoft.com/office/powerpoint/2010/main" val="1585051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685800" y="4343400"/>
            <a:ext cx="5468938" cy="4097338"/>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dirty="0"/>
          </a:p>
        </p:txBody>
      </p:sp>
      <p:sp>
        <p:nvSpPr>
          <p:cNvPr id="75" name="Google Shape;75;p2:notes"/>
          <p:cNvSpPr>
            <a:spLocks noGrp="1" noRot="1" noChangeAspect="1"/>
          </p:cNvSpPr>
          <p:nvPr>
            <p:ph type="sldImg" idx="2"/>
          </p:nvPr>
        </p:nvSpPr>
        <p:spPr>
          <a:xfrm>
            <a:off x="-14224000" y="-11796713"/>
            <a:ext cx="16633825" cy="12476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a:spLocks noGrp="1" noRot="1" noChangeAspect="1"/>
          </p:cNvSpPr>
          <p:nvPr>
            <p:ph type="sldImg" idx="2"/>
          </p:nvPr>
        </p:nvSpPr>
        <p:spPr>
          <a:xfrm>
            <a:off x="-14224000" y="-11796713"/>
            <a:ext cx="16635414" cy="124777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26" name="Google Shape;226;p17:notes"/>
          <p:cNvSpPr txBox="1">
            <a:spLocks noGrp="1"/>
          </p:cNvSpPr>
          <p:nvPr>
            <p:ph type="body" idx="1"/>
          </p:nvPr>
        </p:nvSpPr>
        <p:spPr>
          <a:xfrm>
            <a:off x="685800" y="4343400"/>
            <a:ext cx="5470525" cy="40989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1"/>
        <p:cNvGrpSpPr/>
        <p:nvPr/>
      </p:nvGrpSpPr>
      <p:grpSpPr>
        <a:xfrm>
          <a:off x="0" y="0"/>
          <a:ext cx="0" cy="0"/>
          <a:chOff x="0" y="0"/>
          <a:chExt cx="0" cy="0"/>
        </a:xfrm>
      </p:grpSpPr>
      <p:sp>
        <p:nvSpPr>
          <p:cNvPr id="22" name="Google Shape;22;p19"/>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1pPr>
            <a:lvl2pPr marL="0" marR="0" lvl="1" indent="0" algn="r">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2pPr>
            <a:lvl3pPr marL="0" marR="0" lvl="2" indent="0" algn="r">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3pPr>
            <a:lvl4pPr marL="0" marR="0" lvl="3" indent="0" algn="r">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4pPr>
            <a:lvl5pPr marL="0" marR="0" lvl="4" indent="0" algn="r">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5pPr>
            <a:lvl6pPr marL="0" marR="0" lvl="5" indent="0" algn="r">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6pPr>
            <a:lvl7pPr marL="0" marR="0" lvl="6" indent="0" algn="r">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7pPr>
            <a:lvl8pPr marL="0" marR="0" lvl="7" indent="0" algn="r">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8pPr>
            <a:lvl9pPr marL="0" marR="0" lvl="8" indent="0" algn="r">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5">
            <a:extLst>
              <a:ext uri="{FF2B5EF4-FFF2-40B4-BE49-F238E27FC236}">
                <a16:creationId xmlns:a16="http://schemas.microsoft.com/office/drawing/2014/main" id="{A919E7BA-1C94-4116-A3CB-32032E51F7F9}"/>
              </a:ext>
            </a:extLst>
          </p:cNvPr>
          <p:cNvSpPr>
            <a:spLocks noGrp="1" noChangeArrowheads="1"/>
          </p:cNvSpPr>
          <p:nvPr>
            <p:ph type="sldNum" idx="10"/>
          </p:nvPr>
        </p:nvSpPr>
        <p:spPr>
          <a:ln/>
        </p:spPr>
        <p:txBody>
          <a:bodyPr/>
          <a:lstStyle>
            <a:lvl1pPr>
              <a:defRPr/>
            </a:lvl1pPr>
          </a:lstStyle>
          <a:p>
            <a:pPr>
              <a:defRPr/>
            </a:pPr>
            <a:fld id="{065736CB-EFBA-47BF-8512-8F76BDDEF4B0}" type="slidenum">
              <a:rPr lang="es-CO" altLang="es-CO"/>
              <a:pPr>
                <a:defRPr/>
              </a:pPr>
              <a:t>‹Nº›</a:t>
            </a:fld>
            <a:endParaRPr lang="es-CO" altLang="es-CO"/>
          </a:p>
        </p:txBody>
      </p:sp>
    </p:spTree>
    <p:extLst>
      <p:ext uri="{BB962C8B-B14F-4D97-AF65-F5344CB8AC3E}">
        <p14:creationId xmlns:p14="http://schemas.microsoft.com/office/powerpoint/2010/main" val="123080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722313" y="4406900"/>
            <a:ext cx="7772400" cy="1362075"/>
          </a:xfrm>
          <a:prstGeom prst="rect">
            <a:avLst/>
          </a:prstGeom>
          <a:noFill/>
          <a:ln>
            <a:noFill/>
          </a:ln>
        </p:spPr>
        <p:txBody>
          <a:bodyPr spcFirstLastPara="1" wrap="square" lIns="90000" tIns="46800" rIns="90000" bIns="468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722313" y="2906713"/>
            <a:ext cx="7772400" cy="1500187"/>
          </a:xfrm>
          <a:prstGeom prst="rect">
            <a:avLst/>
          </a:prstGeom>
          <a:noFill/>
          <a:ln>
            <a:noFill/>
          </a:ln>
        </p:spPr>
        <p:txBody>
          <a:bodyPr spcFirstLastPara="1" wrap="square" lIns="90000" tIns="46800" rIns="90000" bIns="46800" anchor="b" anchorCtr="0">
            <a:noAutofit/>
          </a:bodyPr>
          <a:lstStyle>
            <a:lvl1pPr marL="457200" lvl="0" indent="-228600" algn="l">
              <a:spcBef>
                <a:spcPts val="800"/>
              </a:spcBef>
              <a:spcAft>
                <a:spcPts val="0"/>
              </a:spcAft>
              <a:buSzPts val="2000"/>
              <a:buNone/>
              <a:defRPr sz="2000"/>
            </a:lvl1pPr>
            <a:lvl2pPr marL="914400" lvl="1" indent="-228600" algn="l">
              <a:spcBef>
                <a:spcPts val="700"/>
              </a:spcBef>
              <a:spcAft>
                <a:spcPts val="0"/>
              </a:spcAft>
              <a:buSzPts val="1800"/>
              <a:buNone/>
              <a:defRPr sz="1800"/>
            </a:lvl2pPr>
            <a:lvl3pPr marL="1371600" lvl="2" indent="-228600" algn="l">
              <a:spcBef>
                <a:spcPts val="600"/>
              </a:spcBef>
              <a:spcAft>
                <a:spcPts val="0"/>
              </a:spcAft>
              <a:buSzPts val="1600"/>
              <a:buNone/>
              <a:defRPr sz="1600"/>
            </a:lvl3pPr>
            <a:lvl4pPr marL="1828800" lvl="3" indent="-228600" algn="l">
              <a:spcBef>
                <a:spcPts val="500"/>
              </a:spcBef>
              <a:spcAft>
                <a:spcPts val="0"/>
              </a:spcAft>
              <a:buSzPts val="1400"/>
              <a:buNone/>
              <a:defRPr sz="1400"/>
            </a:lvl4pPr>
            <a:lvl5pPr marL="2286000" lvl="4" indent="-228600" algn="l">
              <a:spcBef>
                <a:spcPts val="500"/>
              </a:spcBef>
              <a:spcAft>
                <a:spcPts val="0"/>
              </a:spcAft>
              <a:buSzPts val="1400"/>
              <a:buNone/>
              <a:defRPr sz="1400"/>
            </a:lvl5pPr>
            <a:lvl6pPr marL="2743200" lvl="5" indent="-228600" algn="l">
              <a:spcBef>
                <a:spcPts val="500"/>
              </a:spcBef>
              <a:spcAft>
                <a:spcPts val="0"/>
              </a:spcAft>
              <a:buSzPts val="1400"/>
              <a:buNone/>
              <a:defRPr sz="1400"/>
            </a:lvl6pPr>
            <a:lvl7pPr marL="3200400" lvl="6" indent="-228600" algn="l">
              <a:spcBef>
                <a:spcPts val="500"/>
              </a:spcBef>
              <a:spcAft>
                <a:spcPts val="0"/>
              </a:spcAft>
              <a:buSzPts val="1400"/>
              <a:buNone/>
              <a:defRPr sz="1400"/>
            </a:lvl7pPr>
            <a:lvl8pPr marL="3657600" lvl="7" indent="-228600" algn="l">
              <a:spcBef>
                <a:spcPts val="500"/>
              </a:spcBef>
              <a:spcAft>
                <a:spcPts val="0"/>
              </a:spcAft>
              <a:buSzPts val="1400"/>
              <a:buNone/>
              <a:defRPr sz="1400"/>
            </a:lvl8pPr>
            <a:lvl9pPr marL="4114800" lvl="8" indent="-228600" algn="l">
              <a:spcBef>
                <a:spcPts val="500"/>
              </a:spcBef>
              <a:spcAft>
                <a:spcPts val="0"/>
              </a:spcAft>
              <a:buSzPts val="1400"/>
              <a:buNone/>
              <a:defRPr sz="1400"/>
            </a:lvl9pPr>
          </a:lstStyle>
          <a:p>
            <a:endParaRPr/>
          </a:p>
        </p:txBody>
      </p:sp>
      <p:sp>
        <p:nvSpPr>
          <p:cNvPr id="34" name="Google Shape;34;p22"/>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0" marR="0" lvl="1"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2pPr>
            <a:lvl3pPr marL="0" marR="0" lvl="2"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3pPr>
            <a:lvl4pPr marL="0" marR="0" lvl="3"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4pPr>
            <a:lvl5pPr marL="0" marR="0" lvl="4"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5pPr>
            <a:lvl6pPr marL="0" marR="0" lvl="5"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6pPr>
            <a:lvl7pPr marL="0" marR="0" lvl="6"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7pPr>
            <a:lvl8pPr marL="0" marR="0" lvl="7"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8pPr>
            <a:lvl9pPr marL="0" marR="0" lvl="8"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5"/>
        <p:cNvGrpSpPr/>
        <p:nvPr/>
      </p:nvGrpSpPr>
      <p:grpSpPr>
        <a:xfrm>
          <a:off x="0" y="0"/>
          <a:ext cx="0" cy="0"/>
          <a:chOff x="0" y="0"/>
          <a:chExt cx="0" cy="0"/>
        </a:xfrm>
      </p:grpSpPr>
      <p:sp>
        <p:nvSpPr>
          <p:cNvPr id="36" name="Google Shape;36;p23"/>
          <p:cNvSpPr txBox="1">
            <a:spLocks noGrp="1"/>
          </p:cNvSpPr>
          <p:nvPr>
            <p:ph type="title"/>
          </p:nvPr>
        </p:nvSpPr>
        <p:spPr>
          <a:xfrm>
            <a:off x="1260475" y="66675"/>
            <a:ext cx="7408863" cy="1433513"/>
          </a:xfrm>
          <a:prstGeom prst="rect">
            <a:avLst/>
          </a:prstGeom>
          <a:noFill/>
          <a:ln>
            <a:noFill/>
          </a:ln>
        </p:spPr>
        <p:txBody>
          <a:bodyPr spcFirstLastPara="1" wrap="square" lIns="90000" tIns="46800" rIns="90000" bIns="46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23"/>
          <p:cNvSpPr txBox="1">
            <a:spLocks noGrp="1"/>
          </p:cNvSpPr>
          <p:nvPr>
            <p:ph type="body" idx="1"/>
          </p:nvPr>
        </p:nvSpPr>
        <p:spPr>
          <a:xfrm>
            <a:off x="457200" y="1600200"/>
            <a:ext cx="4029075" cy="4508500"/>
          </a:xfrm>
          <a:prstGeom prst="rect">
            <a:avLst/>
          </a:prstGeom>
          <a:noFill/>
          <a:ln>
            <a:noFill/>
          </a:ln>
        </p:spPr>
        <p:txBody>
          <a:bodyPr spcFirstLastPara="1" wrap="square" lIns="90000" tIns="46800" rIns="90000" bIns="46800" anchor="t" anchorCtr="0">
            <a:noAutofit/>
          </a:bodyPr>
          <a:lstStyle>
            <a:lvl1pPr marL="457200" lvl="0" indent="-406400" algn="l">
              <a:spcBef>
                <a:spcPts val="800"/>
              </a:spcBef>
              <a:spcAft>
                <a:spcPts val="0"/>
              </a:spcAft>
              <a:buSzPts val="2800"/>
              <a:buChar char="•"/>
              <a:defRPr sz="2800"/>
            </a:lvl1pPr>
            <a:lvl2pPr marL="914400" lvl="1" indent="-381000" algn="l">
              <a:spcBef>
                <a:spcPts val="700"/>
              </a:spcBef>
              <a:spcAft>
                <a:spcPts val="0"/>
              </a:spcAft>
              <a:buSzPts val="2400"/>
              <a:buChar char="–"/>
              <a:defRPr sz="2400"/>
            </a:lvl2pPr>
            <a:lvl3pPr marL="1371600" lvl="2" indent="-355600" algn="l">
              <a:spcBef>
                <a:spcPts val="600"/>
              </a:spcBef>
              <a:spcAft>
                <a:spcPts val="0"/>
              </a:spcAft>
              <a:buSzPts val="2000"/>
              <a:buChar char="•"/>
              <a:defRPr sz="2000"/>
            </a:lvl3pPr>
            <a:lvl4pPr marL="1828800" lvl="3" indent="-342900" algn="l">
              <a:spcBef>
                <a:spcPts val="500"/>
              </a:spcBef>
              <a:spcAft>
                <a:spcPts val="0"/>
              </a:spcAft>
              <a:buSzPts val="1800"/>
              <a:buChar char="–"/>
              <a:defRPr sz="1800"/>
            </a:lvl4pPr>
            <a:lvl5pPr marL="2286000" lvl="4" indent="-342900" algn="l">
              <a:spcBef>
                <a:spcPts val="500"/>
              </a:spcBef>
              <a:spcAft>
                <a:spcPts val="0"/>
              </a:spcAft>
              <a:buSzPts val="1800"/>
              <a:buChar char="»"/>
              <a:defRPr sz="1800"/>
            </a:lvl5pPr>
            <a:lvl6pPr marL="2743200" lvl="5" indent="-228600" algn="l">
              <a:spcBef>
                <a:spcPts val="500"/>
              </a:spcBef>
              <a:spcAft>
                <a:spcPts val="0"/>
              </a:spcAft>
              <a:buSzPts val="1400"/>
              <a:buNone/>
              <a:defRPr sz="1800"/>
            </a:lvl6pPr>
            <a:lvl7pPr marL="3200400" lvl="6" indent="-228600" algn="l">
              <a:spcBef>
                <a:spcPts val="500"/>
              </a:spcBef>
              <a:spcAft>
                <a:spcPts val="0"/>
              </a:spcAft>
              <a:buSzPts val="1400"/>
              <a:buNone/>
              <a:defRPr sz="1800"/>
            </a:lvl7pPr>
            <a:lvl8pPr marL="3657600" lvl="7" indent="-228600" algn="l">
              <a:spcBef>
                <a:spcPts val="500"/>
              </a:spcBef>
              <a:spcAft>
                <a:spcPts val="0"/>
              </a:spcAft>
              <a:buSzPts val="1400"/>
              <a:buNone/>
              <a:defRPr sz="1800"/>
            </a:lvl8pPr>
            <a:lvl9pPr marL="4114800" lvl="8" indent="-228600" algn="l">
              <a:spcBef>
                <a:spcPts val="500"/>
              </a:spcBef>
              <a:spcAft>
                <a:spcPts val="0"/>
              </a:spcAft>
              <a:buSzPts val="1400"/>
              <a:buNone/>
              <a:defRPr sz="1800"/>
            </a:lvl9pPr>
          </a:lstStyle>
          <a:p>
            <a:endParaRPr/>
          </a:p>
        </p:txBody>
      </p:sp>
      <p:sp>
        <p:nvSpPr>
          <p:cNvPr id="38" name="Google Shape;38;p23"/>
          <p:cNvSpPr txBox="1">
            <a:spLocks noGrp="1"/>
          </p:cNvSpPr>
          <p:nvPr>
            <p:ph type="body" idx="2"/>
          </p:nvPr>
        </p:nvSpPr>
        <p:spPr>
          <a:xfrm>
            <a:off x="4638675" y="1600200"/>
            <a:ext cx="4030663" cy="4508500"/>
          </a:xfrm>
          <a:prstGeom prst="rect">
            <a:avLst/>
          </a:prstGeom>
          <a:noFill/>
          <a:ln>
            <a:noFill/>
          </a:ln>
        </p:spPr>
        <p:txBody>
          <a:bodyPr spcFirstLastPara="1" wrap="square" lIns="90000" tIns="46800" rIns="90000" bIns="46800" anchor="t" anchorCtr="0">
            <a:noAutofit/>
          </a:bodyPr>
          <a:lstStyle>
            <a:lvl1pPr marL="457200" lvl="0" indent="-406400" algn="l">
              <a:spcBef>
                <a:spcPts val="800"/>
              </a:spcBef>
              <a:spcAft>
                <a:spcPts val="0"/>
              </a:spcAft>
              <a:buSzPts val="2800"/>
              <a:buChar char="•"/>
              <a:defRPr sz="2800"/>
            </a:lvl1pPr>
            <a:lvl2pPr marL="914400" lvl="1" indent="-381000" algn="l">
              <a:spcBef>
                <a:spcPts val="700"/>
              </a:spcBef>
              <a:spcAft>
                <a:spcPts val="0"/>
              </a:spcAft>
              <a:buSzPts val="2400"/>
              <a:buChar char="–"/>
              <a:defRPr sz="2400"/>
            </a:lvl2pPr>
            <a:lvl3pPr marL="1371600" lvl="2" indent="-355600" algn="l">
              <a:spcBef>
                <a:spcPts val="600"/>
              </a:spcBef>
              <a:spcAft>
                <a:spcPts val="0"/>
              </a:spcAft>
              <a:buSzPts val="2000"/>
              <a:buChar char="•"/>
              <a:defRPr sz="2000"/>
            </a:lvl3pPr>
            <a:lvl4pPr marL="1828800" lvl="3" indent="-342900" algn="l">
              <a:spcBef>
                <a:spcPts val="500"/>
              </a:spcBef>
              <a:spcAft>
                <a:spcPts val="0"/>
              </a:spcAft>
              <a:buSzPts val="1800"/>
              <a:buChar char="–"/>
              <a:defRPr sz="1800"/>
            </a:lvl4pPr>
            <a:lvl5pPr marL="2286000" lvl="4" indent="-342900" algn="l">
              <a:spcBef>
                <a:spcPts val="500"/>
              </a:spcBef>
              <a:spcAft>
                <a:spcPts val="0"/>
              </a:spcAft>
              <a:buSzPts val="1800"/>
              <a:buChar char="»"/>
              <a:defRPr sz="1800"/>
            </a:lvl5pPr>
            <a:lvl6pPr marL="2743200" lvl="5" indent="-228600" algn="l">
              <a:spcBef>
                <a:spcPts val="500"/>
              </a:spcBef>
              <a:spcAft>
                <a:spcPts val="0"/>
              </a:spcAft>
              <a:buSzPts val="1400"/>
              <a:buNone/>
              <a:defRPr sz="1800"/>
            </a:lvl6pPr>
            <a:lvl7pPr marL="3200400" lvl="6" indent="-228600" algn="l">
              <a:spcBef>
                <a:spcPts val="500"/>
              </a:spcBef>
              <a:spcAft>
                <a:spcPts val="0"/>
              </a:spcAft>
              <a:buSzPts val="1400"/>
              <a:buNone/>
              <a:defRPr sz="1800"/>
            </a:lvl7pPr>
            <a:lvl8pPr marL="3657600" lvl="7" indent="-228600" algn="l">
              <a:spcBef>
                <a:spcPts val="500"/>
              </a:spcBef>
              <a:spcAft>
                <a:spcPts val="0"/>
              </a:spcAft>
              <a:buSzPts val="1400"/>
              <a:buNone/>
              <a:defRPr sz="1800"/>
            </a:lvl8pPr>
            <a:lvl9pPr marL="4114800" lvl="8" indent="-228600" algn="l">
              <a:spcBef>
                <a:spcPts val="500"/>
              </a:spcBef>
              <a:spcAft>
                <a:spcPts val="0"/>
              </a:spcAft>
              <a:buSzPts val="1400"/>
              <a:buNone/>
              <a:defRPr sz="1800"/>
            </a:lvl9pPr>
          </a:lstStyle>
          <a:p>
            <a:endParaRPr/>
          </a:p>
        </p:txBody>
      </p:sp>
      <p:sp>
        <p:nvSpPr>
          <p:cNvPr id="39" name="Google Shape;39;p23"/>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0" marR="0" lvl="1"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2pPr>
            <a:lvl3pPr marL="0" marR="0" lvl="2"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3pPr>
            <a:lvl4pPr marL="0" marR="0" lvl="3"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4pPr>
            <a:lvl5pPr marL="0" marR="0" lvl="4"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5pPr>
            <a:lvl6pPr marL="0" marR="0" lvl="5"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6pPr>
            <a:lvl7pPr marL="0" marR="0" lvl="6"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7pPr>
            <a:lvl8pPr marL="0" marR="0" lvl="7"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8pPr>
            <a:lvl9pPr marL="0" marR="0" lvl="8"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457200" y="274638"/>
            <a:ext cx="8229600" cy="1143000"/>
          </a:xfrm>
          <a:prstGeom prst="rect">
            <a:avLst/>
          </a:prstGeom>
          <a:noFill/>
          <a:ln>
            <a:noFill/>
          </a:ln>
        </p:spPr>
        <p:txBody>
          <a:bodyPr spcFirstLastPara="1" wrap="square" lIns="90000" tIns="46800" rIns="90000" bIns="46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457200" y="1535113"/>
            <a:ext cx="4040188" cy="639762"/>
          </a:xfrm>
          <a:prstGeom prst="rect">
            <a:avLst/>
          </a:prstGeom>
          <a:noFill/>
          <a:ln>
            <a:noFill/>
          </a:ln>
        </p:spPr>
        <p:txBody>
          <a:bodyPr spcFirstLastPara="1" wrap="square" lIns="90000" tIns="46800" rIns="90000" bIns="46800" anchor="b" anchorCtr="0">
            <a:noAutofit/>
          </a:bodyPr>
          <a:lstStyle>
            <a:lvl1pPr marL="457200" lvl="0" indent="-228600" algn="l">
              <a:spcBef>
                <a:spcPts val="800"/>
              </a:spcBef>
              <a:spcAft>
                <a:spcPts val="0"/>
              </a:spcAft>
              <a:buSzPts val="2400"/>
              <a:buNone/>
              <a:defRPr sz="2400" b="1"/>
            </a:lvl1pPr>
            <a:lvl2pPr marL="914400" lvl="1" indent="-228600" algn="l">
              <a:spcBef>
                <a:spcPts val="7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500"/>
              </a:spcBef>
              <a:spcAft>
                <a:spcPts val="0"/>
              </a:spcAft>
              <a:buSzPts val="1600"/>
              <a:buNone/>
              <a:defRPr sz="1600" b="1"/>
            </a:lvl4pPr>
            <a:lvl5pPr marL="2286000" lvl="4" indent="-228600" algn="l">
              <a:spcBef>
                <a:spcPts val="500"/>
              </a:spcBef>
              <a:spcAft>
                <a:spcPts val="0"/>
              </a:spcAft>
              <a:buSzPts val="1600"/>
              <a:buNone/>
              <a:defRPr sz="1600" b="1"/>
            </a:lvl5pPr>
            <a:lvl6pPr marL="2743200" lvl="5" indent="-228600" algn="l">
              <a:spcBef>
                <a:spcPts val="500"/>
              </a:spcBef>
              <a:spcAft>
                <a:spcPts val="0"/>
              </a:spcAft>
              <a:buSzPts val="1600"/>
              <a:buNone/>
              <a:defRPr sz="1600" b="1"/>
            </a:lvl6pPr>
            <a:lvl7pPr marL="3200400" lvl="6" indent="-228600" algn="l">
              <a:spcBef>
                <a:spcPts val="500"/>
              </a:spcBef>
              <a:spcAft>
                <a:spcPts val="0"/>
              </a:spcAft>
              <a:buSzPts val="1600"/>
              <a:buNone/>
              <a:defRPr sz="1600" b="1"/>
            </a:lvl7pPr>
            <a:lvl8pPr marL="3657600" lvl="7" indent="-228600" algn="l">
              <a:spcBef>
                <a:spcPts val="500"/>
              </a:spcBef>
              <a:spcAft>
                <a:spcPts val="0"/>
              </a:spcAft>
              <a:buSzPts val="1600"/>
              <a:buNone/>
              <a:defRPr sz="1600" b="1"/>
            </a:lvl8pPr>
            <a:lvl9pPr marL="4114800" lvl="8" indent="-228600" algn="l">
              <a:spcBef>
                <a:spcPts val="500"/>
              </a:spcBef>
              <a:spcAft>
                <a:spcPts val="0"/>
              </a:spcAft>
              <a:buSzPts val="1600"/>
              <a:buNone/>
              <a:defRPr sz="1600" b="1"/>
            </a:lvl9pPr>
          </a:lstStyle>
          <a:p>
            <a:endParaRPr/>
          </a:p>
        </p:txBody>
      </p:sp>
      <p:sp>
        <p:nvSpPr>
          <p:cNvPr id="43" name="Google Shape;43;p24"/>
          <p:cNvSpPr txBox="1">
            <a:spLocks noGrp="1"/>
          </p:cNvSpPr>
          <p:nvPr>
            <p:ph type="body" idx="2"/>
          </p:nvPr>
        </p:nvSpPr>
        <p:spPr>
          <a:xfrm>
            <a:off x="457200" y="2174875"/>
            <a:ext cx="4040188" cy="3951288"/>
          </a:xfrm>
          <a:prstGeom prst="rect">
            <a:avLst/>
          </a:prstGeom>
          <a:noFill/>
          <a:ln>
            <a:noFill/>
          </a:ln>
        </p:spPr>
        <p:txBody>
          <a:bodyPr spcFirstLastPara="1" wrap="square" lIns="90000" tIns="46800" rIns="90000" bIns="46800" anchor="t" anchorCtr="0">
            <a:noAutofit/>
          </a:bodyPr>
          <a:lstStyle>
            <a:lvl1pPr marL="457200" lvl="0" indent="-381000" algn="l">
              <a:spcBef>
                <a:spcPts val="800"/>
              </a:spcBef>
              <a:spcAft>
                <a:spcPts val="0"/>
              </a:spcAft>
              <a:buSzPts val="2400"/>
              <a:buChar char="•"/>
              <a:defRPr sz="2400"/>
            </a:lvl1pPr>
            <a:lvl2pPr marL="914400" lvl="1" indent="-355600" algn="l">
              <a:spcBef>
                <a:spcPts val="700"/>
              </a:spcBef>
              <a:spcAft>
                <a:spcPts val="0"/>
              </a:spcAft>
              <a:buSzPts val="2000"/>
              <a:buChar char="–"/>
              <a:defRPr sz="2000"/>
            </a:lvl2pPr>
            <a:lvl3pPr marL="1371600" lvl="2" indent="-342900" algn="l">
              <a:spcBef>
                <a:spcPts val="600"/>
              </a:spcBef>
              <a:spcAft>
                <a:spcPts val="0"/>
              </a:spcAft>
              <a:buSzPts val="1800"/>
              <a:buChar char="•"/>
              <a:defRPr sz="1800"/>
            </a:lvl3pPr>
            <a:lvl4pPr marL="1828800" lvl="3" indent="-330200" algn="l">
              <a:spcBef>
                <a:spcPts val="500"/>
              </a:spcBef>
              <a:spcAft>
                <a:spcPts val="0"/>
              </a:spcAft>
              <a:buSzPts val="1600"/>
              <a:buChar char="–"/>
              <a:defRPr sz="1600"/>
            </a:lvl4pPr>
            <a:lvl5pPr marL="2286000" lvl="4" indent="-330200" algn="l">
              <a:spcBef>
                <a:spcPts val="500"/>
              </a:spcBef>
              <a:spcAft>
                <a:spcPts val="0"/>
              </a:spcAft>
              <a:buSzPts val="1600"/>
              <a:buChar char="»"/>
              <a:defRPr sz="1600"/>
            </a:lvl5pPr>
            <a:lvl6pPr marL="2743200" lvl="5" indent="-228600" algn="l">
              <a:spcBef>
                <a:spcPts val="500"/>
              </a:spcBef>
              <a:spcAft>
                <a:spcPts val="0"/>
              </a:spcAft>
              <a:buSzPts val="1400"/>
              <a:buNone/>
              <a:defRPr sz="1600"/>
            </a:lvl6pPr>
            <a:lvl7pPr marL="3200400" lvl="6" indent="-228600" algn="l">
              <a:spcBef>
                <a:spcPts val="500"/>
              </a:spcBef>
              <a:spcAft>
                <a:spcPts val="0"/>
              </a:spcAft>
              <a:buSzPts val="1400"/>
              <a:buNone/>
              <a:defRPr sz="1600"/>
            </a:lvl7pPr>
            <a:lvl8pPr marL="3657600" lvl="7" indent="-228600" algn="l">
              <a:spcBef>
                <a:spcPts val="500"/>
              </a:spcBef>
              <a:spcAft>
                <a:spcPts val="0"/>
              </a:spcAft>
              <a:buSzPts val="1400"/>
              <a:buNone/>
              <a:defRPr sz="1600"/>
            </a:lvl8pPr>
            <a:lvl9pPr marL="4114800" lvl="8" indent="-228600" algn="l">
              <a:spcBef>
                <a:spcPts val="500"/>
              </a:spcBef>
              <a:spcAft>
                <a:spcPts val="0"/>
              </a:spcAft>
              <a:buSzPts val="1400"/>
              <a:buNone/>
              <a:defRPr sz="1600"/>
            </a:lvl9pPr>
          </a:lstStyle>
          <a:p>
            <a:endParaRPr/>
          </a:p>
        </p:txBody>
      </p:sp>
      <p:sp>
        <p:nvSpPr>
          <p:cNvPr id="44" name="Google Shape;44;p24"/>
          <p:cNvSpPr txBox="1">
            <a:spLocks noGrp="1"/>
          </p:cNvSpPr>
          <p:nvPr>
            <p:ph type="body" idx="3"/>
          </p:nvPr>
        </p:nvSpPr>
        <p:spPr>
          <a:xfrm>
            <a:off x="4645025" y="1535113"/>
            <a:ext cx="4041775" cy="639762"/>
          </a:xfrm>
          <a:prstGeom prst="rect">
            <a:avLst/>
          </a:prstGeom>
          <a:noFill/>
          <a:ln>
            <a:noFill/>
          </a:ln>
        </p:spPr>
        <p:txBody>
          <a:bodyPr spcFirstLastPara="1" wrap="square" lIns="90000" tIns="46800" rIns="90000" bIns="46800" anchor="b" anchorCtr="0">
            <a:noAutofit/>
          </a:bodyPr>
          <a:lstStyle>
            <a:lvl1pPr marL="457200" lvl="0" indent="-228600" algn="l">
              <a:spcBef>
                <a:spcPts val="800"/>
              </a:spcBef>
              <a:spcAft>
                <a:spcPts val="0"/>
              </a:spcAft>
              <a:buSzPts val="2400"/>
              <a:buNone/>
              <a:defRPr sz="2400" b="1"/>
            </a:lvl1pPr>
            <a:lvl2pPr marL="914400" lvl="1" indent="-228600" algn="l">
              <a:spcBef>
                <a:spcPts val="7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500"/>
              </a:spcBef>
              <a:spcAft>
                <a:spcPts val="0"/>
              </a:spcAft>
              <a:buSzPts val="1600"/>
              <a:buNone/>
              <a:defRPr sz="1600" b="1"/>
            </a:lvl4pPr>
            <a:lvl5pPr marL="2286000" lvl="4" indent="-228600" algn="l">
              <a:spcBef>
                <a:spcPts val="500"/>
              </a:spcBef>
              <a:spcAft>
                <a:spcPts val="0"/>
              </a:spcAft>
              <a:buSzPts val="1600"/>
              <a:buNone/>
              <a:defRPr sz="1600" b="1"/>
            </a:lvl5pPr>
            <a:lvl6pPr marL="2743200" lvl="5" indent="-228600" algn="l">
              <a:spcBef>
                <a:spcPts val="500"/>
              </a:spcBef>
              <a:spcAft>
                <a:spcPts val="0"/>
              </a:spcAft>
              <a:buSzPts val="1600"/>
              <a:buNone/>
              <a:defRPr sz="1600" b="1"/>
            </a:lvl6pPr>
            <a:lvl7pPr marL="3200400" lvl="6" indent="-228600" algn="l">
              <a:spcBef>
                <a:spcPts val="500"/>
              </a:spcBef>
              <a:spcAft>
                <a:spcPts val="0"/>
              </a:spcAft>
              <a:buSzPts val="1600"/>
              <a:buNone/>
              <a:defRPr sz="1600" b="1"/>
            </a:lvl7pPr>
            <a:lvl8pPr marL="3657600" lvl="7" indent="-228600" algn="l">
              <a:spcBef>
                <a:spcPts val="500"/>
              </a:spcBef>
              <a:spcAft>
                <a:spcPts val="0"/>
              </a:spcAft>
              <a:buSzPts val="1600"/>
              <a:buNone/>
              <a:defRPr sz="1600" b="1"/>
            </a:lvl8pPr>
            <a:lvl9pPr marL="4114800" lvl="8" indent="-228600" algn="l">
              <a:spcBef>
                <a:spcPts val="500"/>
              </a:spcBef>
              <a:spcAft>
                <a:spcPts val="0"/>
              </a:spcAft>
              <a:buSzPts val="1600"/>
              <a:buNone/>
              <a:defRPr sz="1600" b="1"/>
            </a:lvl9pPr>
          </a:lstStyle>
          <a:p>
            <a:endParaRPr/>
          </a:p>
        </p:txBody>
      </p:sp>
      <p:sp>
        <p:nvSpPr>
          <p:cNvPr id="45" name="Google Shape;45;p24"/>
          <p:cNvSpPr txBox="1">
            <a:spLocks noGrp="1"/>
          </p:cNvSpPr>
          <p:nvPr>
            <p:ph type="body" idx="4"/>
          </p:nvPr>
        </p:nvSpPr>
        <p:spPr>
          <a:xfrm>
            <a:off x="4645025" y="2174875"/>
            <a:ext cx="4041775" cy="3951288"/>
          </a:xfrm>
          <a:prstGeom prst="rect">
            <a:avLst/>
          </a:prstGeom>
          <a:noFill/>
          <a:ln>
            <a:noFill/>
          </a:ln>
        </p:spPr>
        <p:txBody>
          <a:bodyPr spcFirstLastPara="1" wrap="square" lIns="90000" tIns="46800" rIns="90000" bIns="46800" anchor="t" anchorCtr="0">
            <a:noAutofit/>
          </a:bodyPr>
          <a:lstStyle>
            <a:lvl1pPr marL="457200" lvl="0" indent="-381000" algn="l">
              <a:spcBef>
                <a:spcPts val="800"/>
              </a:spcBef>
              <a:spcAft>
                <a:spcPts val="0"/>
              </a:spcAft>
              <a:buSzPts val="2400"/>
              <a:buChar char="•"/>
              <a:defRPr sz="2400"/>
            </a:lvl1pPr>
            <a:lvl2pPr marL="914400" lvl="1" indent="-355600" algn="l">
              <a:spcBef>
                <a:spcPts val="700"/>
              </a:spcBef>
              <a:spcAft>
                <a:spcPts val="0"/>
              </a:spcAft>
              <a:buSzPts val="2000"/>
              <a:buChar char="–"/>
              <a:defRPr sz="2000"/>
            </a:lvl2pPr>
            <a:lvl3pPr marL="1371600" lvl="2" indent="-342900" algn="l">
              <a:spcBef>
                <a:spcPts val="600"/>
              </a:spcBef>
              <a:spcAft>
                <a:spcPts val="0"/>
              </a:spcAft>
              <a:buSzPts val="1800"/>
              <a:buChar char="•"/>
              <a:defRPr sz="1800"/>
            </a:lvl3pPr>
            <a:lvl4pPr marL="1828800" lvl="3" indent="-330200" algn="l">
              <a:spcBef>
                <a:spcPts val="500"/>
              </a:spcBef>
              <a:spcAft>
                <a:spcPts val="0"/>
              </a:spcAft>
              <a:buSzPts val="1600"/>
              <a:buChar char="–"/>
              <a:defRPr sz="1600"/>
            </a:lvl4pPr>
            <a:lvl5pPr marL="2286000" lvl="4" indent="-330200" algn="l">
              <a:spcBef>
                <a:spcPts val="500"/>
              </a:spcBef>
              <a:spcAft>
                <a:spcPts val="0"/>
              </a:spcAft>
              <a:buSzPts val="1600"/>
              <a:buChar char="»"/>
              <a:defRPr sz="1600"/>
            </a:lvl5pPr>
            <a:lvl6pPr marL="2743200" lvl="5" indent="-228600" algn="l">
              <a:spcBef>
                <a:spcPts val="500"/>
              </a:spcBef>
              <a:spcAft>
                <a:spcPts val="0"/>
              </a:spcAft>
              <a:buSzPts val="1400"/>
              <a:buNone/>
              <a:defRPr sz="1600"/>
            </a:lvl6pPr>
            <a:lvl7pPr marL="3200400" lvl="6" indent="-228600" algn="l">
              <a:spcBef>
                <a:spcPts val="500"/>
              </a:spcBef>
              <a:spcAft>
                <a:spcPts val="0"/>
              </a:spcAft>
              <a:buSzPts val="1400"/>
              <a:buNone/>
              <a:defRPr sz="1600"/>
            </a:lvl7pPr>
            <a:lvl8pPr marL="3657600" lvl="7" indent="-228600" algn="l">
              <a:spcBef>
                <a:spcPts val="500"/>
              </a:spcBef>
              <a:spcAft>
                <a:spcPts val="0"/>
              </a:spcAft>
              <a:buSzPts val="1400"/>
              <a:buNone/>
              <a:defRPr sz="1600"/>
            </a:lvl8pPr>
            <a:lvl9pPr marL="4114800" lvl="8" indent="-228600" algn="l">
              <a:spcBef>
                <a:spcPts val="500"/>
              </a:spcBef>
              <a:spcAft>
                <a:spcPts val="0"/>
              </a:spcAft>
              <a:buSzPts val="1400"/>
              <a:buNone/>
              <a:defRPr sz="1600"/>
            </a:lvl9pPr>
          </a:lstStyle>
          <a:p>
            <a:endParaRPr/>
          </a:p>
        </p:txBody>
      </p:sp>
      <p:sp>
        <p:nvSpPr>
          <p:cNvPr id="46" name="Google Shape;46;p24"/>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0" marR="0" lvl="1"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2pPr>
            <a:lvl3pPr marL="0" marR="0" lvl="2"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3pPr>
            <a:lvl4pPr marL="0" marR="0" lvl="3"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4pPr>
            <a:lvl5pPr marL="0" marR="0" lvl="4"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5pPr>
            <a:lvl6pPr marL="0" marR="0" lvl="5"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6pPr>
            <a:lvl7pPr marL="0" marR="0" lvl="6"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7pPr>
            <a:lvl8pPr marL="0" marR="0" lvl="7"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8pPr>
            <a:lvl9pPr marL="0" marR="0" lvl="8"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7"/>
        <p:cNvGrpSpPr/>
        <p:nvPr/>
      </p:nvGrpSpPr>
      <p:grpSpPr>
        <a:xfrm>
          <a:off x="0" y="0"/>
          <a:ext cx="0" cy="0"/>
          <a:chOff x="0" y="0"/>
          <a:chExt cx="0" cy="0"/>
        </a:xfrm>
      </p:grpSpPr>
      <p:sp>
        <p:nvSpPr>
          <p:cNvPr id="48" name="Google Shape;48;p25"/>
          <p:cNvSpPr txBox="1">
            <a:spLocks noGrp="1"/>
          </p:cNvSpPr>
          <p:nvPr>
            <p:ph type="title"/>
          </p:nvPr>
        </p:nvSpPr>
        <p:spPr>
          <a:xfrm>
            <a:off x="1260475" y="66675"/>
            <a:ext cx="7408863" cy="1433513"/>
          </a:xfrm>
          <a:prstGeom prst="rect">
            <a:avLst/>
          </a:prstGeom>
          <a:noFill/>
          <a:ln>
            <a:noFill/>
          </a:ln>
        </p:spPr>
        <p:txBody>
          <a:bodyPr spcFirstLastPara="1" wrap="square" lIns="90000" tIns="46800" rIns="90000" bIns="46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0" marR="0" lvl="1"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2pPr>
            <a:lvl3pPr marL="0" marR="0" lvl="2"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3pPr>
            <a:lvl4pPr marL="0" marR="0" lvl="3"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4pPr>
            <a:lvl5pPr marL="0" marR="0" lvl="4"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5pPr>
            <a:lvl6pPr marL="0" marR="0" lvl="5"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6pPr>
            <a:lvl7pPr marL="0" marR="0" lvl="6"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7pPr>
            <a:lvl8pPr marL="0" marR="0" lvl="7"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8pPr>
            <a:lvl9pPr marL="0" marR="0" lvl="8"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0"/>
        <p:cNvGrpSpPr/>
        <p:nvPr/>
      </p:nvGrpSpPr>
      <p:grpSpPr>
        <a:xfrm>
          <a:off x="0" y="0"/>
          <a:ext cx="0" cy="0"/>
          <a:chOff x="0" y="0"/>
          <a:chExt cx="0" cy="0"/>
        </a:xfrm>
      </p:grpSpPr>
      <p:sp>
        <p:nvSpPr>
          <p:cNvPr id="51" name="Google Shape;51;p26"/>
          <p:cNvSpPr txBox="1">
            <a:spLocks noGrp="1"/>
          </p:cNvSpPr>
          <p:nvPr>
            <p:ph type="title"/>
          </p:nvPr>
        </p:nvSpPr>
        <p:spPr>
          <a:xfrm>
            <a:off x="457200" y="273050"/>
            <a:ext cx="3008313" cy="1162050"/>
          </a:xfrm>
          <a:prstGeom prst="rect">
            <a:avLst/>
          </a:prstGeom>
          <a:noFill/>
          <a:ln>
            <a:noFill/>
          </a:ln>
        </p:spPr>
        <p:txBody>
          <a:bodyPr spcFirstLastPara="1" wrap="square" lIns="90000" tIns="46800" rIns="90000" bIns="468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26"/>
          <p:cNvSpPr txBox="1">
            <a:spLocks noGrp="1"/>
          </p:cNvSpPr>
          <p:nvPr>
            <p:ph type="body" idx="1"/>
          </p:nvPr>
        </p:nvSpPr>
        <p:spPr>
          <a:xfrm>
            <a:off x="3575050" y="273050"/>
            <a:ext cx="5111750" cy="5853113"/>
          </a:xfrm>
          <a:prstGeom prst="rect">
            <a:avLst/>
          </a:prstGeom>
          <a:noFill/>
          <a:ln>
            <a:noFill/>
          </a:ln>
        </p:spPr>
        <p:txBody>
          <a:bodyPr spcFirstLastPara="1" wrap="square" lIns="90000" tIns="46800" rIns="90000" bIns="46800" anchor="t" anchorCtr="0">
            <a:noAutofit/>
          </a:bodyPr>
          <a:lstStyle>
            <a:lvl1pPr marL="457200" lvl="0" indent="-431800" algn="l">
              <a:spcBef>
                <a:spcPts val="800"/>
              </a:spcBef>
              <a:spcAft>
                <a:spcPts val="0"/>
              </a:spcAft>
              <a:buSzPts val="3200"/>
              <a:buChar char="•"/>
              <a:defRPr sz="3200"/>
            </a:lvl1pPr>
            <a:lvl2pPr marL="914400" lvl="1" indent="-406400" algn="l">
              <a:spcBef>
                <a:spcPts val="700"/>
              </a:spcBef>
              <a:spcAft>
                <a:spcPts val="0"/>
              </a:spcAft>
              <a:buSzPts val="2800"/>
              <a:buChar char="–"/>
              <a:defRPr sz="2800"/>
            </a:lvl2pPr>
            <a:lvl3pPr marL="1371600" lvl="2" indent="-381000" algn="l">
              <a:spcBef>
                <a:spcPts val="600"/>
              </a:spcBef>
              <a:spcAft>
                <a:spcPts val="0"/>
              </a:spcAft>
              <a:buSzPts val="2400"/>
              <a:buChar char="•"/>
              <a:defRPr sz="2400"/>
            </a:lvl3pPr>
            <a:lvl4pPr marL="1828800" lvl="3" indent="-355600" algn="l">
              <a:spcBef>
                <a:spcPts val="500"/>
              </a:spcBef>
              <a:spcAft>
                <a:spcPts val="0"/>
              </a:spcAft>
              <a:buSzPts val="2000"/>
              <a:buChar char="–"/>
              <a:defRPr sz="2000"/>
            </a:lvl4pPr>
            <a:lvl5pPr marL="2286000" lvl="4" indent="-355600" algn="l">
              <a:spcBef>
                <a:spcPts val="500"/>
              </a:spcBef>
              <a:spcAft>
                <a:spcPts val="0"/>
              </a:spcAft>
              <a:buSzPts val="2000"/>
              <a:buChar char="»"/>
              <a:defRPr sz="2000"/>
            </a:lvl5pPr>
            <a:lvl6pPr marL="2743200" lvl="5" indent="-228600" algn="l">
              <a:spcBef>
                <a:spcPts val="500"/>
              </a:spcBef>
              <a:spcAft>
                <a:spcPts val="0"/>
              </a:spcAft>
              <a:buSzPts val="1400"/>
              <a:buNone/>
              <a:defRPr sz="2000"/>
            </a:lvl6pPr>
            <a:lvl7pPr marL="3200400" lvl="6" indent="-228600" algn="l">
              <a:spcBef>
                <a:spcPts val="500"/>
              </a:spcBef>
              <a:spcAft>
                <a:spcPts val="0"/>
              </a:spcAft>
              <a:buSzPts val="1400"/>
              <a:buNone/>
              <a:defRPr sz="2000"/>
            </a:lvl7pPr>
            <a:lvl8pPr marL="3657600" lvl="7" indent="-228600" algn="l">
              <a:spcBef>
                <a:spcPts val="500"/>
              </a:spcBef>
              <a:spcAft>
                <a:spcPts val="0"/>
              </a:spcAft>
              <a:buSzPts val="1400"/>
              <a:buNone/>
              <a:defRPr sz="2000"/>
            </a:lvl8pPr>
            <a:lvl9pPr marL="4114800" lvl="8" indent="-228600" algn="l">
              <a:spcBef>
                <a:spcPts val="500"/>
              </a:spcBef>
              <a:spcAft>
                <a:spcPts val="0"/>
              </a:spcAft>
              <a:buSzPts val="1400"/>
              <a:buNone/>
              <a:defRPr sz="2000"/>
            </a:lvl9pPr>
          </a:lstStyle>
          <a:p>
            <a:endParaRPr/>
          </a:p>
        </p:txBody>
      </p:sp>
      <p:sp>
        <p:nvSpPr>
          <p:cNvPr id="53" name="Google Shape;53;p26"/>
          <p:cNvSpPr txBox="1">
            <a:spLocks noGrp="1"/>
          </p:cNvSpPr>
          <p:nvPr>
            <p:ph type="body" idx="2"/>
          </p:nvPr>
        </p:nvSpPr>
        <p:spPr>
          <a:xfrm>
            <a:off x="457200" y="1435100"/>
            <a:ext cx="3008313" cy="4691063"/>
          </a:xfrm>
          <a:prstGeom prst="rect">
            <a:avLst/>
          </a:prstGeom>
          <a:noFill/>
          <a:ln>
            <a:noFill/>
          </a:ln>
        </p:spPr>
        <p:txBody>
          <a:bodyPr spcFirstLastPara="1" wrap="square" lIns="90000" tIns="46800" rIns="90000" bIns="46800" anchor="t" anchorCtr="0">
            <a:noAutofit/>
          </a:bodyPr>
          <a:lstStyle>
            <a:lvl1pPr marL="457200" lvl="0" indent="-228600" algn="l">
              <a:spcBef>
                <a:spcPts val="800"/>
              </a:spcBef>
              <a:spcAft>
                <a:spcPts val="0"/>
              </a:spcAft>
              <a:buSzPts val="1400"/>
              <a:buNone/>
              <a:defRPr sz="1400"/>
            </a:lvl1pPr>
            <a:lvl2pPr marL="914400" lvl="1" indent="-228600" algn="l">
              <a:spcBef>
                <a:spcPts val="7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500"/>
              </a:spcBef>
              <a:spcAft>
                <a:spcPts val="0"/>
              </a:spcAft>
              <a:buSzPts val="900"/>
              <a:buNone/>
              <a:defRPr sz="900"/>
            </a:lvl4pPr>
            <a:lvl5pPr marL="2286000" lvl="4" indent="-228600" algn="l">
              <a:spcBef>
                <a:spcPts val="500"/>
              </a:spcBef>
              <a:spcAft>
                <a:spcPts val="0"/>
              </a:spcAft>
              <a:buSzPts val="900"/>
              <a:buNone/>
              <a:defRPr sz="900"/>
            </a:lvl5pPr>
            <a:lvl6pPr marL="2743200" lvl="5" indent="-228600" algn="l">
              <a:spcBef>
                <a:spcPts val="500"/>
              </a:spcBef>
              <a:spcAft>
                <a:spcPts val="0"/>
              </a:spcAft>
              <a:buSzPts val="900"/>
              <a:buNone/>
              <a:defRPr sz="900"/>
            </a:lvl6pPr>
            <a:lvl7pPr marL="3200400" lvl="6" indent="-228600" algn="l">
              <a:spcBef>
                <a:spcPts val="500"/>
              </a:spcBef>
              <a:spcAft>
                <a:spcPts val="0"/>
              </a:spcAft>
              <a:buSzPts val="900"/>
              <a:buNone/>
              <a:defRPr sz="900"/>
            </a:lvl7pPr>
            <a:lvl8pPr marL="3657600" lvl="7" indent="-228600" algn="l">
              <a:spcBef>
                <a:spcPts val="500"/>
              </a:spcBef>
              <a:spcAft>
                <a:spcPts val="0"/>
              </a:spcAft>
              <a:buSzPts val="900"/>
              <a:buNone/>
              <a:defRPr sz="900"/>
            </a:lvl8pPr>
            <a:lvl9pPr marL="4114800" lvl="8" indent="-228600" algn="l">
              <a:spcBef>
                <a:spcPts val="500"/>
              </a:spcBef>
              <a:spcAft>
                <a:spcPts val="0"/>
              </a:spcAft>
              <a:buSzPts val="900"/>
              <a:buNone/>
              <a:defRPr sz="900"/>
            </a:lvl9pPr>
          </a:lstStyle>
          <a:p>
            <a:endParaRPr/>
          </a:p>
        </p:txBody>
      </p:sp>
      <p:sp>
        <p:nvSpPr>
          <p:cNvPr id="54" name="Google Shape;54;p26"/>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0" marR="0" lvl="1"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2pPr>
            <a:lvl3pPr marL="0" marR="0" lvl="2"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3pPr>
            <a:lvl4pPr marL="0" marR="0" lvl="3"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4pPr>
            <a:lvl5pPr marL="0" marR="0" lvl="4"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5pPr>
            <a:lvl6pPr marL="0" marR="0" lvl="5"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6pPr>
            <a:lvl7pPr marL="0" marR="0" lvl="6"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7pPr>
            <a:lvl8pPr marL="0" marR="0" lvl="7"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8pPr>
            <a:lvl9pPr marL="0" marR="0" lvl="8"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1792288" y="4800600"/>
            <a:ext cx="5486400" cy="566738"/>
          </a:xfrm>
          <a:prstGeom prst="rect">
            <a:avLst/>
          </a:prstGeom>
          <a:noFill/>
          <a:ln>
            <a:noFill/>
          </a:ln>
        </p:spPr>
        <p:txBody>
          <a:bodyPr spcFirstLastPara="1" wrap="square" lIns="90000" tIns="46800" rIns="90000" bIns="468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 name="Google Shape;57;p27"/>
          <p:cNvSpPr>
            <a:spLocks noGrp="1"/>
          </p:cNvSpPr>
          <p:nvPr>
            <p:ph type="pic" idx="2"/>
          </p:nvPr>
        </p:nvSpPr>
        <p:spPr>
          <a:xfrm>
            <a:off x="1792288" y="612775"/>
            <a:ext cx="5486400" cy="4114800"/>
          </a:xfrm>
          <a:prstGeom prst="rect">
            <a:avLst/>
          </a:prstGeom>
          <a:noFill/>
          <a:ln>
            <a:noFill/>
          </a:ln>
        </p:spPr>
        <p:txBody>
          <a:bodyPr spcFirstLastPara="1" wrap="square" lIns="90000" tIns="46800" rIns="90000" bIns="46800" anchor="t" anchorCtr="0">
            <a:noAutofit/>
          </a:bodyPr>
          <a:lstStyle>
            <a:lvl1pPr marR="0" lvl="0" algn="l" rtl="0">
              <a:spcBef>
                <a:spcPts val="800"/>
              </a:spcBef>
              <a:spcAft>
                <a:spcPts val="0"/>
              </a:spcAft>
              <a:buClr>
                <a:srgbClr val="000000"/>
              </a:buClr>
              <a:buSzPts val="3200"/>
              <a:buFont typeface="Times New Roman"/>
              <a:buNone/>
              <a:defRPr sz="3200" b="0" i="0" u="none" strike="noStrike" cap="none">
                <a:solidFill>
                  <a:srgbClr val="000000"/>
                </a:solidFill>
                <a:latin typeface="Arial"/>
                <a:ea typeface="Arial"/>
                <a:cs typeface="Arial"/>
                <a:sym typeface="Arial"/>
              </a:defRPr>
            </a:lvl1pPr>
            <a:lvl2pPr marR="0" lvl="1" algn="l" rtl="0">
              <a:spcBef>
                <a:spcPts val="700"/>
              </a:spcBef>
              <a:spcAft>
                <a:spcPts val="0"/>
              </a:spcAft>
              <a:buClr>
                <a:srgbClr val="000000"/>
              </a:buClr>
              <a:buSzPts val="2800"/>
              <a:buFont typeface="Times New Roman"/>
              <a:buNone/>
              <a:defRPr sz="2800" b="0" i="0" u="none" strike="noStrike" cap="none">
                <a:solidFill>
                  <a:srgbClr val="000000"/>
                </a:solidFill>
                <a:latin typeface="Arial"/>
                <a:ea typeface="Arial"/>
                <a:cs typeface="Arial"/>
                <a:sym typeface="Arial"/>
              </a:defRPr>
            </a:lvl2pPr>
            <a:lvl3pPr marR="0" lvl="2" algn="l" rtl="0">
              <a:spcBef>
                <a:spcPts val="600"/>
              </a:spcBef>
              <a:spcAft>
                <a:spcPts val="0"/>
              </a:spcAft>
              <a:buClr>
                <a:srgbClr val="000000"/>
              </a:buClr>
              <a:buSzPts val="2400"/>
              <a:buFont typeface="Times New Roman"/>
              <a:buNone/>
              <a:defRPr sz="2400" b="0" i="0" u="none" strike="noStrike" cap="none">
                <a:solidFill>
                  <a:srgbClr val="000000"/>
                </a:solidFill>
                <a:latin typeface="Arial"/>
                <a:ea typeface="Arial"/>
                <a:cs typeface="Arial"/>
                <a:sym typeface="Arial"/>
              </a:defRPr>
            </a:lvl3pPr>
            <a:lvl4pPr marR="0" lvl="3"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4pPr>
            <a:lvl5pPr marR="0" lvl="4"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5pPr>
            <a:lvl6pPr marR="0" lvl="5"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6pPr>
            <a:lvl7pPr marR="0" lvl="6"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7pPr>
            <a:lvl8pPr marR="0" lvl="7"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8pPr>
            <a:lvl9pPr marR="0" lvl="8"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9pPr>
          </a:lstStyle>
          <a:p>
            <a:endParaRPr/>
          </a:p>
        </p:txBody>
      </p:sp>
      <p:sp>
        <p:nvSpPr>
          <p:cNvPr id="58" name="Google Shape;58;p27"/>
          <p:cNvSpPr txBox="1">
            <a:spLocks noGrp="1"/>
          </p:cNvSpPr>
          <p:nvPr>
            <p:ph type="body" idx="1"/>
          </p:nvPr>
        </p:nvSpPr>
        <p:spPr>
          <a:xfrm>
            <a:off x="1792288" y="5367338"/>
            <a:ext cx="5486400" cy="804862"/>
          </a:xfrm>
          <a:prstGeom prst="rect">
            <a:avLst/>
          </a:prstGeom>
          <a:noFill/>
          <a:ln>
            <a:noFill/>
          </a:ln>
        </p:spPr>
        <p:txBody>
          <a:bodyPr spcFirstLastPara="1" wrap="square" lIns="90000" tIns="46800" rIns="90000" bIns="46800" anchor="t" anchorCtr="0">
            <a:noAutofit/>
          </a:bodyPr>
          <a:lstStyle>
            <a:lvl1pPr marL="457200" lvl="0" indent="-228600" algn="l">
              <a:spcBef>
                <a:spcPts val="800"/>
              </a:spcBef>
              <a:spcAft>
                <a:spcPts val="0"/>
              </a:spcAft>
              <a:buSzPts val="1400"/>
              <a:buNone/>
              <a:defRPr sz="1400"/>
            </a:lvl1pPr>
            <a:lvl2pPr marL="914400" lvl="1" indent="-228600" algn="l">
              <a:spcBef>
                <a:spcPts val="7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500"/>
              </a:spcBef>
              <a:spcAft>
                <a:spcPts val="0"/>
              </a:spcAft>
              <a:buSzPts val="900"/>
              <a:buNone/>
              <a:defRPr sz="900"/>
            </a:lvl4pPr>
            <a:lvl5pPr marL="2286000" lvl="4" indent="-228600" algn="l">
              <a:spcBef>
                <a:spcPts val="500"/>
              </a:spcBef>
              <a:spcAft>
                <a:spcPts val="0"/>
              </a:spcAft>
              <a:buSzPts val="900"/>
              <a:buNone/>
              <a:defRPr sz="900"/>
            </a:lvl5pPr>
            <a:lvl6pPr marL="2743200" lvl="5" indent="-228600" algn="l">
              <a:spcBef>
                <a:spcPts val="500"/>
              </a:spcBef>
              <a:spcAft>
                <a:spcPts val="0"/>
              </a:spcAft>
              <a:buSzPts val="900"/>
              <a:buNone/>
              <a:defRPr sz="900"/>
            </a:lvl6pPr>
            <a:lvl7pPr marL="3200400" lvl="6" indent="-228600" algn="l">
              <a:spcBef>
                <a:spcPts val="500"/>
              </a:spcBef>
              <a:spcAft>
                <a:spcPts val="0"/>
              </a:spcAft>
              <a:buSzPts val="900"/>
              <a:buNone/>
              <a:defRPr sz="900"/>
            </a:lvl7pPr>
            <a:lvl8pPr marL="3657600" lvl="7" indent="-228600" algn="l">
              <a:spcBef>
                <a:spcPts val="500"/>
              </a:spcBef>
              <a:spcAft>
                <a:spcPts val="0"/>
              </a:spcAft>
              <a:buSzPts val="900"/>
              <a:buNone/>
              <a:defRPr sz="900"/>
            </a:lvl8pPr>
            <a:lvl9pPr marL="4114800" lvl="8" indent="-228600" algn="l">
              <a:spcBef>
                <a:spcPts val="500"/>
              </a:spcBef>
              <a:spcAft>
                <a:spcPts val="0"/>
              </a:spcAft>
              <a:buSzPts val="900"/>
              <a:buNone/>
              <a:defRPr sz="900"/>
            </a:lvl9pPr>
          </a:lstStyle>
          <a:p>
            <a:endParaRPr/>
          </a:p>
        </p:txBody>
      </p:sp>
      <p:sp>
        <p:nvSpPr>
          <p:cNvPr id="59" name="Google Shape;59;p27"/>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0" marR="0" lvl="1"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2pPr>
            <a:lvl3pPr marL="0" marR="0" lvl="2"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3pPr>
            <a:lvl4pPr marL="0" marR="0" lvl="3"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4pPr>
            <a:lvl5pPr marL="0" marR="0" lvl="4"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5pPr>
            <a:lvl6pPr marL="0" marR="0" lvl="5"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6pPr>
            <a:lvl7pPr marL="0" marR="0" lvl="6"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7pPr>
            <a:lvl8pPr marL="0" marR="0" lvl="7"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8pPr>
            <a:lvl9pPr marL="0" marR="0" lvl="8"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0"/>
        <p:cNvGrpSpPr/>
        <p:nvPr/>
      </p:nvGrpSpPr>
      <p:grpSpPr>
        <a:xfrm>
          <a:off x="0" y="0"/>
          <a:ext cx="0" cy="0"/>
          <a:chOff x="0" y="0"/>
          <a:chExt cx="0" cy="0"/>
        </a:xfrm>
      </p:grpSpPr>
      <p:sp>
        <p:nvSpPr>
          <p:cNvPr id="61" name="Google Shape;61;p28"/>
          <p:cNvSpPr txBox="1">
            <a:spLocks noGrp="1"/>
          </p:cNvSpPr>
          <p:nvPr>
            <p:ph type="title"/>
          </p:nvPr>
        </p:nvSpPr>
        <p:spPr>
          <a:xfrm>
            <a:off x="1260475" y="66675"/>
            <a:ext cx="7408863" cy="1433513"/>
          </a:xfrm>
          <a:prstGeom prst="rect">
            <a:avLst/>
          </a:prstGeom>
          <a:noFill/>
          <a:ln>
            <a:noFill/>
          </a:ln>
        </p:spPr>
        <p:txBody>
          <a:bodyPr spcFirstLastPara="1" wrap="square" lIns="90000" tIns="46800" rIns="90000" bIns="46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28"/>
          <p:cNvSpPr txBox="1">
            <a:spLocks noGrp="1"/>
          </p:cNvSpPr>
          <p:nvPr>
            <p:ph type="body" idx="1"/>
          </p:nvPr>
        </p:nvSpPr>
        <p:spPr>
          <a:xfrm rot="5400000">
            <a:off x="2309019" y="-251619"/>
            <a:ext cx="4508500" cy="8212138"/>
          </a:xfrm>
          <a:prstGeom prst="rect">
            <a:avLst/>
          </a:prstGeom>
          <a:noFill/>
          <a:ln>
            <a:noFill/>
          </a:ln>
        </p:spPr>
        <p:txBody>
          <a:bodyPr spcFirstLastPara="1" wrap="square" lIns="90000" tIns="46800" rIns="90000" bIns="46800" anchor="t" anchorCtr="0">
            <a:noAutofit/>
          </a:bodyPr>
          <a:lstStyle>
            <a:lvl1pPr marL="457200" lvl="0" indent="-342900" algn="l">
              <a:spcBef>
                <a:spcPts val="800"/>
              </a:spcBef>
              <a:spcAft>
                <a:spcPts val="0"/>
              </a:spcAft>
              <a:buSzPts val="1800"/>
              <a:buChar char="•"/>
              <a:defRPr/>
            </a:lvl1pPr>
            <a:lvl2pPr marL="914400" lvl="1" indent="-342900" algn="l">
              <a:spcBef>
                <a:spcPts val="7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500"/>
              </a:spcBef>
              <a:spcAft>
                <a:spcPts val="0"/>
              </a:spcAft>
              <a:buSzPts val="1800"/>
              <a:buChar char="–"/>
              <a:defRPr/>
            </a:lvl4pPr>
            <a:lvl5pPr marL="2286000" lvl="4" indent="-342900" algn="l">
              <a:spcBef>
                <a:spcPts val="500"/>
              </a:spcBef>
              <a:spcAft>
                <a:spcPts val="0"/>
              </a:spcAft>
              <a:buSzPts val="1800"/>
              <a:buChar char="»"/>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63" name="Google Shape;63;p28"/>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0" marR="0" lvl="1"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2pPr>
            <a:lvl3pPr marL="0" marR="0" lvl="2"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3pPr>
            <a:lvl4pPr marL="0" marR="0" lvl="3"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4pPr>
            <a:lvl5pPr marL="0" marR="0" lvl="4"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5pPr>
            <a:lvl6pPr marL="0" marR="0" lvl="5"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6pPr>
            <a:lvl7pPr marL="0" marR="0" lvl="6"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7pPr>
            <a:lvl8pPr marL="0" marR="0" lvl="7"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8pPr>
            <a:lvl9pPr marL="0" marR="0" lvl="8"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64"/>
        <p:cNvGrpSpPr/>
        <p:nvPr/>
      </p:nvGrpSpPr>
      <p:grpSpPr>
        <a:xfrm>
          <a:off x="0" y="0"/>
          <a:ext cx="0" cy="0"/>
          <a:chOff x="0" y="0"/>
          <a:chExt cx="0" cy="0"/>
        </a:xfrm>
      </p:grpSpPr>
      <p:sp>
        <p:nvSpPr>
          <p:cNvPr id="65" name="Google Shape;65;p29"/>
          <p:cNvSpPr txBox="1">
            <a:spLocks noGrp="1"/>
          </p:cNvSpPr>
          <p:nvPr>
            <p:ph type="title"/>
          </p:nvPr>
        </p:nvSpPr>
        <p:spPr>
          <a:xfrm rot="5400000">
            <a:off x="4622007" y="2061368"/>
            <a:ext cx="6042025" cy="2052638"/>
          </a:xfrm>
          <a:prstGeom prst="rect">
            <a:avLst/>
          </a:prstGeom>
          <a:noFill/>
          <a:ln>
            <a:noFill/>
          </a:ln>
        </p:spPr>
        <p:txBody>
          <a:bodyPr spcFirstLastPara="1" wrap="square" lIns="90000" tIns="46800" rIns="90000" bIns="46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29"/>
          <p:cNvSpPr txBox="1">
            <a:spLocks noGrp="1"/>
          </p:cNvSpPr>
          <p:nvPr>
            <p:ph type="body" idx="1"/>
          </p:nvPr>
        </p:nvSpPr>
        <p:spPr>
          <a:xfrm rot="5400000">
            <a:off x="439737" y="84137"/>
            <a:ext cx="6042025" cy="6007100"/>
          </a:xfrm>
          <a:prstGeom prst="rect">
            <a:avLst/>
          </a:prstGeom>
          <a:noFill/>
          <a:ln>
            <a:noFill/>
          </a:ln>
        </p:spPr>
        <p:txBody>
          <a:bodyPr spcFirstLastPara="1" wrap="square" lIns="90000" tIns="46800" rIns="90000" bIns="46800" anchor="t" anchorCtr="0">
            <a:noAutofit/>
          </a:bodyPr>
          <a:lstStyle>
            <a:lvl1pPr marL="457200" lvl="0" indent="-342900" algn="l">
              <a:spcBef>
                <a:spcPts val="800"/>
              </a:spcBef>
              <a:spcAft>
                <a:spcPts val="0"/>
              </a:spcAft>
              <a:buSzPts val="1800"/>
              <a:buChar char="•"/>
              <a:defRPr/>
            </a:lvl1pPr>
            <a:lvl2pPr marL="914400" lvl="1" indent="-342900" algn="l">
              <a:spcBef>
                <a:spcPts val="7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500"/>
              </a:spcBef>
              <a:spcAft>
                <a:spcPts val="0"/>
              </a:spcAft>
              <a:buSzPts val="1800"/>
              <a:buChar char="–"/>
              <a:defRPr/>
            </a:lvl4pPr>
            <a:lvl5pPr marL="2286000" lvl="4" indent="-342900" algn="l">
              <a:spcBef>
                <a:spcPts val="500"/>
              </a:spcBef>
              <a:spcAft>
                <a:spcPts val="0"/>
              </a:spcAft>
              <a:buSzPts val="1800"/>
              <a:buChar char="»"/>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67" name="Google Shape;67;p29"/>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0" marR="0" lvl="1"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2pPr>
            <a:lvl3pPr marL="0" marR="0" lvl="2"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3pPr>
            <a:lvl4pPr marL="0" marR="0" lvl="3"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4pPr>
            <a:lvl5pPr marL="0" marR="0" lvl="4"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5pPr>
            <a:lvl6pPr marL="0" marR="0" lvl="5"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6pPr>
            <a:lvl7pPr marL="0" marR="0" lvl="6"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7pPr>
            <a:lvl8pPr marL="0" marR="0" lvl="7"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8pPr>
            <a:lvl9pPr marL="0" marR="0" lvl="8"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15"/>
        <p:cNvGrpSpPr/>
        <p:nvPr/>
      </p:nvGrpSpPr>
      <p:grpSpPr>
        <a:xfrm>
          <a:off x="0" y="0"/>
          <a:ext cx="0" cy="0"/>
          <a:chOff x="0" y="0"/>
          <a:chExt cx="0" cy="0"/>
        </a:xfrm>
      </p:grpSpPr>
      <p:sp>
        <p:nvSpPr>
          <p:cNvPr id="16" name="Google Shape;16;p18"/>
          <p:cNvSpPr txBox="1">
            <a:spLocks noGrp="1"/>
          </p:cNvSpPr>
          <p:nvPr>
            <p:ph type="title"/>
          </p:nvPr>
        </p:nvSpPr>
        <p:spPr>
          <a:xfrm>
            <a:off x="1260475" y="66675"/>
            <a:ext cx="7408863" cy="1433513"/>
          </a:xfrm>
          <a:prstGeom prst="rect">
            <a:avLst/>
          </a:prstGeom>
          <a:noFill/>
          <a:ln>
            <a:noFill/>
          </a:ln>
        </p:spPr>
        <p:txBody>
          <a:bodyPr spcFirstLastPara="1" wrap="square" lIns="90000" tIns="46800" rIns="90000" bIns="46800" anchor="ctr" anchorCtr="0">
            <a:noAutofit/>
          </a:bodyPr>
          <a:lstStyle>
            <a:lvl1pPr marR="0" lvl="0" algn="ctr" rtl="0">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17" name="Google Shape;17;p18"/>
          <p:cNvSpPr txBox="1">
            <a:spLocks noGrp="1"/>
          </p:cNvSpPr>
          <p:nvPr>
            <p:ph type="body" idx="1"/>
          </p:nvPr>
        </p:nvSpPr>
        <p:spPr>
          <a:xfrm>
            <a:off x="457200" y="1600200"/>
            <a:ext cx="8212138" cy="4508500"/>
          </a:xfrm>
          <a:prstGeom prst="rect">
            <a:avLst/>
          </a:prstGeom>
          <a:noFill/>
          <a:ln>
            <a:noFill/>
          </a:ln>
        </p:spPr>
        <p:txBody>
          <a:bodyPr spcFirstLastPara="1" wrap="square" lIns="90000" tIns="46800" rIns="90000" bIns="46800" anchor="t" anchorCtr="0">
            <a:noAutofit/>
          </a:bodyPr>
          <a:lstStyle>
            <a:lvl1pPr marL="457200" marR="0" lvl="0" indent="-431800" algn="l" rtl="0">
              <a:spcBef>
                <a:spcPts val="800"/>
              </a:spcBef>
              <a:spcAft>
                <a:spcPts val="0"/>
              </a:spcAft>
              <a:buClr>
                <a:srgbClr val="000000"/>
              </a:buClr>
              <a:buSzPts val="3200"/>
              <a:buFont typeface="Times New Roman"/>
              <a:buChar char="•"/>
              <a:defRPr sz="3200" b="0" i="0" u="none" strike="noStrike" cap="none">
                <a:solidFill>
                  <a:srgbClr val="000000"/>
                </a:solidFill>
                <a:latin typeface="Arial"/>
                <a:ea typeface="Arial"/>
                <a:cs typeface="Arial"/>
                <a:sym typeface="Arial"/>
              </a:defRPr>
            </a:lvl1pPr>
            <a:lvl2pPr marL="914400" marR="0" lvl="1" indent="-406400" algn="l" rtl="0">
              <a:spcBef>
                <a:spcPts val="700"/>
              </a:spcBef>
              <a:spcAft>
                <a:spcPts val="0"/>
              </a:spcAft>
              <a:buClr>
                <a:srgbClr val="000000"/>
              </a:buClr>
              <a:buSzPts val="2800"/>
              <a:buFont typeface="Times New Roman"/>
              <a:buChar char="–"/>
              <a:defRPr sz="2800" b="0" i="0" u="none" strike="noStrike" cap="none">
                <a:solidFill>
                  <a:srgbClr val="000000"/>
                </a:solidFill>
                <a:latin typeface="Arial"/>
                <a:ea typeface="Arial"/>
                <a:cs typeface="Arial"/>
                <a:sym typeface="Arial"/>
              </a:defRPr>
            </a:lvl2pPr>
            <a:lvl3pPr marL="1371600" marR="0" lvl="2" indent="-381000" algn="l" rtl="0">
              <a:spcBef>
                <a:spcPts val="600"/>
              </a:spcBef>
              <a:spcAft>
                <a:spcPts val="0"/>
              </a:spcAft>
              <a:buClr>
                <a:srgbClr val="000000"/>
              </a:buClr>
              <a:buSzPts val="2400"/>
              <a:buFont typeface="Times New Roman"/>
              <a:buChar char="•"/>
              <a:defRPr sz="2400" b="0" i="0" u="none" strike="noStrike" cap="none">
                <a:solidFill>
                  <a:srgbClr val="000000"/>
                </a:solidFill>
                <a:latin typeface="Arial"/>
                <a:ea typeface="Arial"/>
                <a:cs typeface="Arial"/>
                <a:sym typeface="Arial"/>
              </a:defRPr>
            </a:lvl3pPr>
            <a:lvl4pPr marL="1828800" marR="0" lvl="3" indent="-355600" algn="l" rtl="0">
              <a:spcBef>
                <a:spcPts val="500"/>
              </a:spcBef>
              <a:spcAft>
                <a:spcPts val="0"/>
              </a:spcAft>
              <a:buClr>
                <a:srgbClr val="000000"/>
              </a:buClr>
              <a:buSzPts val="2000"/>
              <a:buFont typeface="Times New Roman"/>
              <a:buChar char="–"/>
              <a:defRPr sz="2000" b="0" i="0" u="none" strike="noStrike" cap="none">
                <a:solidFill>
                  <a:srgbClr val="000000"/>
                </a:solidFill>
                <a:latin typeface="Arial"/>
                <a:ea typeface="Arial"/>
                <a:cs typeface="Arial"/>
                <a:sym typeface="Arial"/>
              </a:defRPr>
            </a:lvl4pPr>
            <a:lvl5pPr marL="2286000" marR="0" lvl="4" indent="-355600" algn="l" rtl="0">
              <a:spcBef>
                <a:spcPts val="500"/>
              </a:spcBef>
              <a:spcAft>
                <a:spcPts val="0"/>
              </a:spcAft>
              <a:buClr>
                <a:srgbClr val="000000"/>
              </a:buClr>
              <a:buSzPts val="2000"/>
              <a:buFont typeface="Times New Roman"/>
              <a:buChar char="»"/>
              <a:defRPr sz="20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18" name="Google Shape;18;p18"/>
          <p:cNvSpPr txBox="1"/>
          <p:nvPr/>
        </p:nvSpPr>
        <p:spPr>
          <a:xfrm>
            <a:off x="457200" y="6245225"/>
            <a:ext cx="2133600" cy="476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19" name="Google Shape;19;p18"/>
          <p:cNvSpPr txBox="1"/>
          <p:nvPr/>
        </p:nvSpPr>
        <p:spPr>
          <a:xfrm>
            <a:off x="3124200" y="6245225"/>
            <a:ext cx="2895600" cy="476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20" name="Google Shape;20;p18"/>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rtl="0">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1pPr>
            <a:lvl2pPr marL="0" marR="0" lvl="1" indent="0" algn="r" rtl="0">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2pPr>
            <a:lvl3pPr marL="0" marR="0" lvl="2" indent="0" algn="r" rtl="0">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3pPr>
            <a:lvl4pPr marL="0" marR="0" lvl="3" indent="0" algn="r" rtl="0">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4pPr>
            <a:lvl5pPr marL="0" marR="0" lvl="4" indent="0" algn="r" rtl="0">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5pPr>
            <a:lvl6pPr marL="0" marR="0" lvl="5" indent="0" algn="r" rtl="0">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6pPr>
            <a:lvl7pPr marL="0" marR="0" lvl="6" indent="0" algn="r" rtl="0">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7pPr>
            <a:lvl8pPr marL="0" marR="0" lvl="7" indent="0" algn="r" rtl="0">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8pPr>
            <a:lvl9pPr marL="0" marR="0" lvl="8" indent="0" algn="r" rtl="0">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diagramLayout" Target="../diagrams/layout1.xml"/><Relationship Id="rId7" Type="http://schemas.openxmlformats.org/officeDocument/2006/relationships/image" Target="../media/image3.tiff"/><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6.tiff"/><Relationship Id="rId4" Type="http://schemas.openxmlformats.org/officeDocument/2006/relationships/diagramQuickStyle" Target="../diagrams/quickStyle1.xml"/><Relationship Id="rId9" Type="http://schemas.openxmlformats.org/officeDocument/2006/relationships/image" Target="../media/image5.tiff"/></Relationships>
</file>

<file path=ppt/slides/_rels/slide5.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diagramLayout" Target="../diagrams/layout2.xml"/><Relationship Id="rId7" Type="http://schemas.openxmlformats.org/officeDocument/2006/relationships/image" Target="../media/image7.tiff"/><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9.tiff"/></Relationships>
</file>

<file path=ppt/slides/_rels/slide6.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diagramLayout" Target="../diagrams/layout3.xml"/><Relationship Id="rId7" Type="http://schemas.openxmlformats.org/officeDocument/2006/relationships/image" Target="../media/image10.tiff"/><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9CE2B34-D620-F148-B074-918C96C58AC4}"/>
              </a:ext>
            </a:extLst>
          </p:cNvPr>
          <p:cNvSpPr txBox="1"/>
          <p:nvPr/>
        </p:nvSpPr>
        <p:spPr>
          <a:xfrm>
            <a:off x="5369313" y="857250"/>
            <a:ext cx="3774688" cy="415498"/>
          </a:xfrm>
          <a:prstGeom prst="rect">
            <a:avLst/>
          </a:prstGeom>
          <a:noFill/>
        </p:spPr>
        <p:txBody>
          <a:bodyPr wrap="square" rtlCol="0">
            <a:spAutoFit/>
          </a:bodyPr>
          <a:lstStyle/>
          <a:p>
            <a:pPr algn="r"/>
            <a:r>
              <a:rPr lang="es-CO" sz="2100" dirty="0">
                <a:solidFill>
                  <a:srgbClr val="0070C0"/>
                </a:solidFill>
              </a:rPr>
              <a:t>Actualización procedimientos </a:t>
            </a:r>
          </a:p>
        </p:txBody>
      </p:sp>
      <p:graphicFrame>
        <p:nvGraphicFramePr>
          <p:cNvPr id="8" name="Diagrama 7">
            <a:extLst>
              <a:ext uri="{FF2B5EF4-FFF2-40B4-BE49-F238E27FC236}">
                <a16:creationId xmlns:a16="http://schemas.microsoft.com/office/drawing/2014/main" id="{6C01500A-0385-AA4F-9F20-496B7DCD58B2}"/>
              </a:ext>
            </a:extLst>
          </p:cNvPr>
          <p:cNvGraphicFramePr/>
          <p:nvPr>
            <p:extLst>
              <p:ext uri="{D42A27DB-BD31-4B8C-83A1-F6EECF244321}">
                <p14:modId xmlns:p14="http://schemas.microsoft.com/office/powerpoint/2010/main" val="352607327"/>
              </p:ext>
            </p:extLst>
          </p:nvPr>
        </p:nvGraphicFramePr>
        <p:xfrm>
          <a:off x="123744" y="2153705"/>
          <a:ext cx="4734976" cy="3353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a:extLst>
              <a:ext uri="{FF2B5EF4-FFF2-40B4-BE49-F238E27FC236}">
                <a16:creationId xmlns:a16="http://schemas.microsoft.com/office/drawing/2014/main" id="{6D40850B-8F47-DC49-83BE-7C5E518BBD38}"/>
              </a:ext>
            </a:extLst>
          </p:cNvPr>
          <p:cNvSpPr/>
          <p:nvPr/>
        </p:nvSpPr>
        <p:spPr>
          <a:xfrm>
            <a:off x="77300" y="1203499"/>
            <a:ext cx="1733634" cy="630145"/>
          </a:xfrm>
          <a:prstGeom prst="rect">
            <a:avLst/>
          </a:prstGeom>
          <a:solidFill>
            <a:srgbClr val="7CCF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a:solidFill>
                  <a:srgbClr val="002060"/>
                </a:solidFill>
              </a:rPr>
              <a:t>Concepto: SControles</a:t>
            </a:r>
          </a:p>
        </p:txBody>
      </p:sp>
      <p:sp>
        <p:nvSpPr>
          <p:cNvPr id="10" name="Rectángulo 9">
            <a:extLst>
              <a:ext uri="{FF2B5EF4-FFF2-40B4-BE49-F238E27FC236}">
                <a16:creationId xmlns:a16="http://schemas.microsoft.com/office/drawing/2014/main" id="{28565FF2-42A8-A641-9D64-31EE16C0DE5C}"/>
              </a:ext>
            </a:extLst>
          </p:cNvPr>
          <p:cNvSpPr/>
          <p:nvPr/>
        </p:nvSpPr>
        <p:spPr>
          <a:xfrm>
            <a:off x="1837373" y="1203499"/>
            <a:ext cx="1733634" cy="630145"/>
          </a:xfrm>
          <a:prstGeom prst="rect">
            <a:avLst/>
          </a:prstGeom>
          <a:solidFill>
            <a:srgbClr val="7CCF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a:solidFill>
                  <a:srgbClr val="002060"/>
                </a:solidFill>
              </a:rPr>
              <a:t>Recomendación: COperación</a:t>
            </a:r>
          </a:p>
        </p:txBody>
      </p:sp>
      <p:sp>
        <p:nvSpPr>
          <p:cNvPr id="6" name="CuadroTexto 5">
            <a:extLst>
              <a:ext uri="{FF2B5EF4-FFF2-40B4-BE49-F238E27FC236}">
                <a16:creationId xmlns:a16="http://schemas.microsoft.com/office/drawing/2014/main" id="{0A1FC27F-565F-8544-82F3-76D0F14E6EC6}"/>
              </a:ext>
            </a:extLst>
          </p:cNvPr>
          <p:cNvSpPr txBox="1"/>
          <p:nvPr/>
        </p:nvSpPr>
        <p:spPr>
          <a:xfrm>
            <a:off x="4572000" y="2224392"/>
            <a:ext cx="4436390" cy="1384995"/>
          </a:xfrm>
          <a:prstGeom prst="rect">
            <a:avLst/>
          </a:prstGeom>
          <a:noFill/>
        </p:spPr>
        <p:txBody>
          <a:bodyPr wrap="square" rtlCol="0">
            <a:spAutoFit/>
          </a:bodyPr>
          <a:lstStyle/>
          <a:p>
            <a:pPr algn="just"/>
            <a:r>
              <a:rPr lang="es-CO" sz="1050" dirty="0"/>
              <a:t>Aprobar la actualización del procedimiento para determinar los parámetros de velocidad de toma de carga y descarga de las unidades de generación del SIN, como se presenta en el Anexo 1 del presente Acuerdo, que hace parte integral del mismo.</a:t>
            </a:r>
          </a:p>
          <a:p>
            <a:pPr algn="just"/>
            <a:endParaRPr lang="es-CO" sz="1050" dirty="0"/>
          </a:p>
          <a:p>
            <a:pPr algn="just"/>
            <a:r>
              <a:rPr lang="es-CO" sz="1050" dirty="0"/>
              <a:t>PARÁGRAFO: Este procedimiento podrá realizarse bajo la declaración de modalidad de pruebas en el regulador de velocidad o bajo condiciones de operación de manera natural.</a:t>
            </a:r>
          </a:p>
        </p:txBody>
      </p:sp>
      <p:sp>
        <p:nvSpPr>
          <p:cNvPr id="7" name="Rectángulo 6">
            <a:extLst>
              <a:ext uri="{FF2B5EF4-FFF2-40B4-BE49-F238E27FC236}">
                <a16:creationId xmlns:a16="http://schemas.microsoft.com/office/drawing/2014/main" id="{7627DA87-552B-B840-BF6F-9C1C05E22937}"/>
              </a:ext>
            </a:extLst>
          </p:cNvPr>
          <p:cNvSpPr/>
          <p:nvPr/>
        </p:nvSpPr>
        <p:spPr>
          <a:xfrm>
            <a:off x="4572000" y="4511396"/>
            <a:ext cx="4572000" cy="253916"/>
          </a:xfrm>
          <a:prstGeom prst="rect">
            <a:avLst/>
          </a:prstGeom>
        </p:spPr>
        <p:txBody>
          <a:bodyPr>
            <a:spAutoFit/>
          </a:bodyPr>
          <a:lstStyle/>
          <a:p>
            <a:pPr algn="just"/>
            <a:r>
              <a:rPr lang="es-CO" sz="1050" dirty="0">
                <a:solidFill>
                  <a:srgbClr val="414042"/>
                </a:solidFill>
                <a:latin typeface="ralewayregular"/>
              </a:rPr>
              <a:t>Se adiciona una precisión del Procedimiento de realización de pruebas</a:t>
            </a:r>
            <a:endParaRPr lang="es-CO" sz="1050" dirty="0"/>
          </a:p>
        </p:txBody>
      </p:sp>
    </p:spTree>
    <p:extLst>
      <p:ext uri="{BB962C8B-B14F-4D97-AF65-F5344CB8AC3E}">
        <p14:creationId xmlns:p14="http://schemas.microsoft.com/office/powerpoint/2010/main" val="2211658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9CE2B34-D620-F148-B074-918C96C58AC4}"/>
              </a:ext>
            </a:extLst>
          </p:cNvPr>
          <p:cNvSpPr txBox="1"/>
          <p:nvPr/>
        </p:nvSpPr>
        <p:spPr>
          <a:xfrm>
            <a:off x="5369313" y="857250"/>
            <a:ext cx="3774688" cy="738664"/>
          </a:xfrm>
          <a:prstGeom prst="rect">
            <a:avLst/>
          </a:prstGeom>
          <a:noFill/>
        </p:spPr>
        <p:txBody>
          <a:bodyPr wrap="square" rtlCol="0">
            <a:spAutoFit/>
          </a:bodyPr>
          <a:lstStyle/>
          <a:p>
            <a:pPr algn="r"/>
            <a:r>
              <a:rPr lang="es-CO" sz="2100" dirty="0">
                <a:solidFill>
                  <a:srgbClr val="0070C0"/>
                </a:solidFill>
              </a:rPr>
              <a:t>Indicadores de calidad año 2021 </a:t>
            </a:r>
          </a:p>
        </p:txBody>
      </p:sp>
      <p:graphicFrame>
        <p:nvGraphicFramePr>
          <p:cNvPr id="8" name="Diagrama 7">
            <a:extLst>
              <a:ext uri="{FF2B5EF4-FFF2-40B4-BE49-F238E27FC236}">
                <a16:creationId xmlns:a16="http://schemas.microsoft.com/office/drawing/2014/main" id="{6C01500A-0385-AA4F-9F20-496B7DCD58B2}"/>
              </a:ext>
            </a:extLst>
          </p:cNvPr>
          <p:cNvGraphicFramePr/>
          <p:nvPr>
            <p:extLst>
              <p:ext uri="{D42A27DB-BD31-4B8C-83A1-F6EECF244321}">
                <p14:modId xmlns:p14="http://schemas.microsoft.com/office/powerpoint/2010/main" val="3948956469"/>
              </p:ext>
            </p:extLst>
          </p:nvPr>
        </p:nvGraphicFramePr>
        <p:xfrm>
          <a:off x="123744" y="2153705"/>
          <a:ext cx="4734976" cy="3353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a:extLst>
              <a:ext uri="{FF2B5EF4-FFF2-40B4-BE49-F238E27FC236}">
                <a16:creationId xmlns:a16="http://schemas.microsoft.com/office/drawing/2014/main" id="{6D40850B-8F47-DC49-83BE-7C5E518BBD38}"/>
              </a:ext>
            </a:extLst>
          </p:cNvPr>
          <p:cNvSpPr/>
          <p:nvPr/>
        </p:nvSpPr>
        <p:spPr>
          <a:xfrm>
            <a:off x="77300" y="1203499"/>
            <a:ext cx="1733634" cy="630145"/>
          </a:xfrm>
          <a:prstGeom prst="rect">
            <a:avLst/>
          </a:prstGeom>
          <a:solidFill>
            <a:srgbClr val="7CCF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a:solidFill>
                  <a:srgbClr val="002060"/>
                </a:solidFill>
              </a:rPr>
              <a:t>Concepto: SAPE</a:t>
            </a:r>
          </a:p>
        </p:txBody>
      </p:sp>
      <p:sp>
        <p:nvSpPr>
          <p:cNvPr id="10" name="Rectángulo 9">
            <a:extLst>
              <a:ext uri="{FF2B5EF4-FFF2-40B4-BE49-F238E27FC236}">
                <a16:creationId xmlns:a16="http://schemas.microsoft.com/office/drawing/2014/main" id="{28565FF2-42A8-A641-9D64-31EE16C0DE5C}"/>
              </a:ext>
            </a:extLst>
          </p:cNvPr>
          <p:cNvSpPr/>
          <p:nvPr/>
        </p:nvSpPr>
        <p:spPr>
          <a:xfrm>
            <a:off x="1837373" y="1203499"/>
            <a:ext cx="1733634" cy="630145"/>
          </a:xfrm>
          <a:prstGeom prst="rect">
            <a:avLst/>
          </a:prstGeom>
          <a:solidFill>
            <a:srgbClr val="7CCF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a:solidFill>
                  <a:srgbClr val="002060"/>
                </a:solidFill>
              </a:rPr>
              <a:t>Recomendación: COperación, CDistribución</a:t>
            </a:r>
          </a:p>
        </p:txBody>
      </p:sp>
      <p:sp>
        <p:nvSpPr>
          <p:cNvPr id="7" name="Rectángulo 6">
            <a:extLst>
              <a:ext uri="{FF2B5EF4-FFF2-40B4-BE49-F238E27FC236}">
                <a16:creationId xmlns:a16="http://schemas.microsoft.com/office/drawing/2014/main" id="{7627DA87-552B-B840-BF6F-9C1C05E22937}"/>
              </a:ext>
            </a:extLst>
          </p:cNvPr>
          <p:cNvSpPr/>
          <p:nvPr/>
        </p:nvSpPr>
        <p:spPr>
          <a:xfrm>
            <a:off x="4572000" y="3634015"/>
            <a:ext cx="4572000" cy="415498"/>
          </a:xfrm>
          <a:prstGeom prst="rect">
            <a:avLst/>
          </a:prstGeom>
        </p:spPr>
        <p:txBody>
          <a:bodyPr>
            <a:spAutoFit/>
          </a:bodyPr>
          <a:lstStyle/>
          <a:p>
            <a:pPr algn="ctr"/>
            <a:r>
              <a:rPr lang="es-CO" sz="2100" dirty="0">
                <a:solidFill>
                  <a:srgbClr val="414042"/>
                </a:solidFill>
                <a:latin typeface="ralewayregular"/>
              </a:rPr>
              <a:t>PRESENTACIÓN XM</a:t>
            </a:r>
            <a:endParaRPr lang="es-CO" sz="2100" dirty="0"/>
          </a:p>
        </p:txBody>
      </p:sp>
    </p:spTree>
    <p:extLst>
      <p:ext uri="{BB962C8B-B14F-4D97-AF65-F5344CB8AC3E}">
        <p14:creationId xmlns:p14="http://schemas.microsoft.com/office/powerpoint/2010/main" val="529314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p:nvPr/>
        </p:nvSpPr>
        <p:spPr>
          <a:xfrm>
            <a:off x="457200" y="1700213"/>
            <a:ext cx="8213725" cy="2016125"/>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000000"/>
              </a:buClr>
              <a:buSzPts val="5400"/>
              <a:buFont typeface="Times New Roman"/>
              <a:buNone/>
            </a:pPr>
            <a:endParaRPr sz="5400">
              <a:solidFill>
                <a:srgbClr val="000000"/>
              </a:solidFill>
              <a:latin typeface="Arial"/>
              <a:ea typeface="Arial"/>
              <a:cs typeface="Arial"/>
              <a:sym typeface="Arial"/>
            </a:endParaRPr>
          </a:p>
          <a:p>
            <a:pPr marL="0" marR="0" lvl="0" indent="0" algn="ctr" rtl="0">
              <a:spcBef>
                <a:spcPts val="800"/>
              </a:spcBef>
              <a:spcAft>
                <a:spcPts val="0"/>
              </a:spcAft>
              <a:buClr>
                <a:srgbClr val="000000"/>
              </a:buClr>
              <a:buSzPts val="5400"/>
              <a:buFont typeface="Times New Roman"/>
              <a:buNone/>
            </a:pPr>
            <a:r>
              <a:rPr lang="en-US" sz="5400">
                <a:solidFill>
                  <a:srgbClr val="0070C0"/>
                </a:solidFill>
                <a:latin typeface="Arial"/>
                <a:ea typeface="Arial"/>
                <a:cs typeface="Arial"/>
                <a:sym typeface="Arial"/>
              </a:rPr>
              <a:t>GRACIAS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a:extLst>
              <a:ext uri="{FF2B5EF4-FFF2-40B4-BE49-F238E27FC236}">
                <a16:creationId xmlns:a16="http://schemas.microsoft.com/office/drawing/2014/main" id="{E3CBB878-74B1-4C4D-A35C-EF6E5EAEA0EB}"/>
              </a:ext>
            </a:extLst>
          </p:cNvPr>
          <p:cNvSpPr>
            <a:spLocks noGrp="1" noChangeArrowheads="1"/>
          </p:cNvSpPr>
          <p:nvPr>
            <p:ph type="title"/>
          </p:nvPr>
        </p:nvSpPr>
        <p:spPr>
          <a:xfrm>
            <a:off x="1042988" y="188913"/>
            <a:ext cx="7410450" cy="863600"/>
          </a:xfrm>
        </p:spPr>
        <p:txBody>
          <a:bodyPr/>
          <a:lstStyle/>
          <a:p>
            <a:r>
              <a:rPr lang="es-MX" altLang="es-CO" sz="4000" dirty="0">
                <a:latin typeface="Verdana" panose="020B0604030504040204" pitchFamily="34" charset="0"/>
              </a:rPr>
              <a:t>ACTAS PENDIENTES</a:t>
            </a:r>
          </a:p>
        </p:txBody>
      </p:sp>
      <p:sp>
        <p:nvSpPr>
          <p:cNvPr id="5123" name="2 Marcador de contenido">
            <a:extLst>
              <a:ext uri="{FF2B5EF4-FFF2-40B4-BE49-F238E27FC236}">
                <a16:creationId xmlns:a16="http://schemas.microsoft.com/office/drawing/2014/main" id="{90AD6B2F-EF65-418C-A5C0-4E9A2CB25C05}"/>
              </a:ext>
            </a:extLst>
          </p:cNvPr>
          <p:cNvSpPr>
            <a:spLocks noGrp="1" noChangeArrowheads="1"/>
          </p:cNvSpPr>
          <p:nvPr>
            <p:ph idx="1"/>
          </p:nvPr>
        </p:nvSpPr>
        <p:spPr>
          <a:xfrm>
            <a:off x="1" y="1296909"/>
            <a:ext cx="9051532" cy="5194867"/>
          </a:xfrm>
        </p:spPr>
        <p:txBody>
          <a:bodyPr/>
          <a:lstStyle/>
          <a:p>
            <a:pPr marL="742950" indent="-742950" algn="just">
              <a:buFont typeface="Wingdings" panose="05000000000000000000" pitchFamily="2" charset="2"/>
              <a:buChar char="§"/>
            </a:pPr>
            <a:endParaRPr lang="es-MX" altLang="es-CO" sz="2800" dirty="0">
              <a:latin typeface="Verdana" panose="020B0604030504040204" pitchFamily="34" charset="0"/>
            </a:endParaRPr>
          </a:p>
          <a:p>
            <a:pPr marL="742950" indent="-742950" algn="just">
              <a:buFont typeface="Wingdings" panose="05000000000000000000" pitchFamily="2" charset="2"/>
              <a:buChar char="§"/>
            </a:pPr>
            <a:endParaRPr lang="es-MX" altLang="es-CO" sz="2800" dirty="0">
              <a:latin typeface="Verdana" panose="020B0604030504040204" pitchFamily="34" charset="0"/>
            </a:endParaRPr>
          </a:p>
          <a:p>
            <a:pPr marL="742950" indent="-742950" algn="just">
              <a:buFont typeface="Wingdings" panose="05000000000000000000" pitchFamily="2" charset="2"/>
              <a:buChar char="§"/>
            </a:pPr>
            <a:endParaRPr lang="es-MX" altLang="es-CO" sz="2800" dirty="0">
              <a:latin typeface="Verdana" panose="020B0604030504040204" pitchFamily="34" charset="0"/>
            </a:endParaRPr>
          </a:p>
          <a:p>
            <a:pPr marL="742950" indent="-742950" algn="just">
              <a:buFont typeface="Wingdings" panose="05000000000000000000" pitchFamily="2" charset="2"/>
              <a:buChar char="§"/>
            </a:pPr>
            <a:endParaRPr lang="es-MX" altLang="es-CO" sz="2800" dirty="0">
              <a:latin typeface="Verdana" panose="020B0604030504040204" pitchFamily="34" charset="0"/>
            </a:endParaRPr>
          </a:p>
          <a:p>
            <a:pPr marL="742950" indent="-742950" algn="just">
              <a:buFont typeface="Wingdings" panose="05000000000000000000" pitchFamily="2" charset="2"/>
              <a:buChar char="§"/>
            </a:pPr>
            <a:endParaRPr lang="es-MX" altLang="es-CO" sz="2800" dirty="0">
              <a:latin typeface="Verdana" panose="020B0604030504040204" pitchFamily="34" charset="0"/>
            </a:endParaRPr>
          </a:p>
          <a:p>
            <a:pPr marL="742950" indent="-742950" algn="just">
              <a:buFont typeface="Wingdings" panose="05000000000000000000" pitchFamily="2" charset="2"/>
              <a:buChar char="§"/>
            </a:pPr>
            <a:endParaRPr lang="es-MX" altLang="es-CO" sz="2800" dirty="0">
              <a:latin typeface="Verdana" panose="020B0604030504040204" pitchFamily="34" charset="0"/>
            </a:endParaRPr>
          </a:p>
          <a:p>
            <a:pPr marL="742950" indent="-742950" algn="just">
              <a:buFont typeface="Wingdings" panose="05000000000000000000" pitchFamily="2" charset="2"/>
              <a:buChar char="§"/>
            </a:pPr>
            <a:endParaRPr lang="es-MX" altLang="es-CO" sz="2800" dirty="0">
              <a:latin typeface="Verdana" panose="020B0604030504040204" pitchFamily="34" charset="0"/>
            </a:endParaRPr>
          </a:p>
          <a:p>
            <a:pPr marL="742950" indent="-742950" algn="just">
              <a:buFont typeface="Wingdings" panose="05000000000000000000" pitchFamily="2" charset="2"/>
              <a:buChar char="§"/>
            </a:pPr>
            <a:endParaRPr lang="es-MX" altLang="es-CO" sz="2800" dirty="0">
              <a:latin typeface="Verdana" panose="020B0604030504040204" pitchFamily="34" charset="0"/>
            </a:endParaRPr>
          </a:p>
          <a:p>
            <a:pPr marL="742950" indent="-742950" algn="just">
              <a:buFont typeface="Wingdings" panose="05000000000000000000" pitchFamily="2" charset="2"/>
              <a:buChar char="§"/>
            </a:pPr>
            <a:endParaRPr lang="es-MX" altLang="es-CO" sz="2800" dirty="0">
              <a:latin typeface="Verdana" panose="020B0604030504040204" pitchFamily="34" charset="0"/>
            </a:endParaRPr>
          </a:p>
          <a:p>
            <a:pPr marL="742950" indent="-742950" algn="just">
              <a:buFont typeface="Wingdings" panose="05000000000000000000" pitchFamily="2" charset="2"/>
              <a:buChar char="§"/>
            </a:pPr>
            <a:endParaRPr lang="es-MX" altLang="es-CO" sz="2800" dirty="0">
              <a:latin typeface="Verdana" panose="020B0604030504040204" pitchFamily="34" charset="0"/>
            </a:endParaRPr>
          </a:p>
        </p:txBody>
      </p:sp>
      <p:sp>
        <p:nvSpPr>
          <p:cNvPr id="2" name="Rectángulo 1">
            <a:extLst>
              <a:ext uri="{FF2B5EF4-FFF2-40B4-BE49-F238E27FC236}">
                <a16:creationId xmlns:a16="http://schemas.microsoft.com/office/drawing/2014/main" id="{8ADC3BC7-5959-46B0-AC0F-9E2D2593FF23}"/>
              </a:ext>
            </a:extLst>
          </p:cNvPr>
          <p:cNvSpPr/>
          <p:nvPr/>
        </p:nvSpPr>
        <p:spPr>
          <a:xfrm>
            <a:off x="-82193" y="1344552"/>
            <a:ext cx="9133726" cy="4216539"/>
          </a:xfrm>
          <a:prstGeom prst="rect">
            <a:avLst/>
          </a:prstGeom>
        </p:spPr>
        <p:txBody>
          <a:bodyPr wrap="square">
            <a:spAutoFit/>
          </a:bodyPr>
          <a:lstStyle/>
          <a:p>
            <a:pPr marL="457200" lvl="2" indent="-457200" algn="just">
              <a:buFont typeface="Wingdings" panose="05000000000000000000" pitchFamily="2" charset="2"/>
              <a:buChar char="§"/>
            </a:pPr>
            <a:r>
              <a:rPr lang="es-MX" altLang="es-CO" sz="2400" dirty="0">
                <a:latin typeface="Verdana" panose="020B0604030504040204" pitchFamily="34" charset="0"/>
              </a:rPr>
              <a:t>ACTA 622: Publicada para comentarios el 29 de diciembre. Comentarios de ISAGEN, GECELCA, TEBSA e INTERCOLOMBIA.</a:t>
            </a:r>
          </a:p>
          <a:p>
            <a:pPr marL="457200" lvl="2" indent="-457200" algn="just">
              <a:buFont typeface="Wingdings" panose="05000000000000000000" pitchFamily="2" charset="2"/>
              <a:buChar char="§"/>
            </a:pPr>
            <a:endParaRPr lang="es-MX" altLang="es-CO" sz="2400" dirty="0">
              <a:latin typeface="Verdana" panose="020B0604030504040204" pitchFamily="34" charset="0"/>
            </a:endParaRPr>
          </a:p>
          <a:p>
            <a:pPr marL="457200" lvl="2" indent="-457200" algn="just">
              <a:buFont typeface="Wingdings" panose="05000000000000000000" pitchFamily="2" charset="2"/>
              <a:buChar char="§"/>
            </a:pPr>
            <a:r>
              <a:rPr lang="es-MX" altLang="es-CO" sz="2400" dirty="0">
                <a:latin typeface="Verdana" panose="020B0604030504040204" pitchFamily="34" charset="0"/>
              </a:rPr>
              <a:t>ACTAS 623, 624, 625, 627 y 628 </a:t>
            </a:r>
            <a:r>
              <a:rPr lang="es-MX" altLang="es-CO" sz="2000" dirty="0">
                <a:latin typeface="Verdana" panose="020B0604030504040204" pitchFamily="34" charset="0"/>
              </a:rPr>
              <a:t>corresponden a</a:t>
            </a:r>
            <a:r>
              <a:rPr lang="es-MX" altLang="es-CO" sz="2400" dirty="0">
                <a:latin typeface="Verdana" panose="020B0604030504040204" pitchFamily="34" charset="0"/>
              </a:rPr>
              <a:t> CNO NO PRESENCIALES.</a:t>
            </a:r>
          </a:p>
          <a:p>
            <a:pPr marL="457200" lvl="2" indent="-457200" algn="just">
              <a:buFont typeface="Wingdings" panose="05000000000000000000" pitchFamily="2" charset="2"/>
              <a:buChar char="§"/>
            </a:pPr>
            <a:endParaRPr lang="es-MX" altLang="es-CO" sz="2400" dirty="0">
              <a:latin typeface="Verdana" panose="020B0604030504040204" pitchFamily="34" charset="0"/>
            </a:endParaRPr>
          </a:p>
          <a:p>
            <a:pPr marL="457200" lvl="2" indent="-457200" algn="just">
              <a:buFont typeface="Wingdings" panose="05000000000000000000" pitchFamily="2" charset="2"/>
              <a:buChar char="§"/>
            </a:pPr>
            <a:r>
              <a:rPr lang="es-MX" altLang="es-CO" sz="2400" dirty="0">
                <a:latin typeface="Verdana" panose="020B0604030504040204" pitchFamily="34" charset="0"/>
              </a:rPr>
              <a:t>ACTA 626: Publicada para comentarios el  2 de febrero. Comentarios de ISAGEN, CODENSA, INTERCOLOMBIA y TEBSA.</a:t>
            </a:r>
          </a:p>
          <a:p>
            <a:pPr marL="457200" lvl="2" indent="-457200" algn="just">
              <a:buFont typeface="Wingdings" panose="05000000000000000000" pitchFamily="2" charset="2"/>
              <a:buChar char="§"/>
            </a:pPr>
            <a:endParaRPr lang="es-MX" altLang="es-CO" sz="2800" dirty="0">
              <a:latin typeface="Verdana" panose="020B0604030504040204" pitchFamily="34" charset="0"/>
            </a:endParaRPr>
          </a:p>
        </p:txBody>
      </p:sp>
    </p:spTree>
    <p:extLst>
      <p:ext uri="{BB962C8B-B14F-4D97-AF65-F5344CB8AC3E}">
        <p14:creationId xmlns:p14="http://schemas.microsoft.com/office/powerpoint/2010/main" val="3393220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p:nvPr/>
        </p:nvSpPr>
        <p:spPr>
          <a:xfrm>
            <a:off x="1658938" y="2708275"/>
            <a:ext cx="564930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3200"/>
              <a:buFont typeface="Times New Roman"/>
              <a:buNone/>
            </a:pPr>
            <a:r>
              <a:rPr lang="en-US" sz="3200" b="1" i="0" u="none" strike="noStrike" cap="none" dirty="0">
                <a:solidFill>
                  <a:srgbClr val="0082E0"/>
                </a:solidFill>
                <a:latin typeface="Arial"/>
                <a:ea typeface="Arial"/>
                <a:cs typeface="Arial"/>
                <a:sym typeface="Arial"/>
              </a:rPr>
              <a:t>Acuerdos Reunión CNO 629</a:t>
            </a:r>
            <a:endParaRPr dirty="0"/>
          </a:p>
        </p:txBody>
      </p:sp>
      <p:sp>
        <p:nvSpPr>
          <p:cNvPr id="78" name="Google Shape;78;p2"/>
          <p:cNvSpPr txBox="1"/>
          <p:nvPr/>
        </p:nvSpPr>
        <p:spPr>
          <a:xfrm>
            <a:off x="2686411" y="5878645"/>
            <a:ext cx="3771178"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dirty="0">
                <a:solidFill>
                  <a:srgbClr val="0070C0"/>
                </a:solidFill>
                <a:latin typeface="Arial"/>
                <a:ea typeface="Arial"/>
                <a:cs typeface="Arial"/>
                <a:sym typeface="Arial"/>
              </a:rPr>
              <a:t>4 de </a:t>
            </a:r>
            <a:r>
              <a:rPr lang="en-US" sz="2400" b="0" i="0" u="none" strike="noStrike" cap="none" dirty="0" err="1">
                <a:solidFill>
                  <a:srgbClr val="0070C0"/>
                </a:solidFill>
                <a:latin typeface="Arial"/>
                <a:ea typeface="Arial"/>
                <a:cs typeface="Arial"/>
                <a:sym typeface="Arial"/>
              </a:rPr>
              <a:t>febrero</a:t>
            </a:r>
            <a:r>
              <a:rPr lang="en-US" sz="2400" b="0" i="0" u="none" strike="noStrike" cap="none" dirty="0">
                <a:solidFill>
                  <a:srgbClr val="0070C0"/>
                </a:solidFill>
                <a:latin typeface="Arial"/>
                <a:ea typeface="Arial"/>
                <a:cs typeface="Arial"/>
                <a:sym typeface="Arial"/>
              </a:rPr>
              <a:t> de 2021</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9CE2B34-D620-F148-B074-918C96C58AC4}"/>
              </a:ext>
            </a:extLst>
          </p:cNvPr>
          <p:cNvSpPr txBox="1"/>
          <p:nvPr/>
        </p:nvSpPr>
        <p:spPr>
          <a:xfrm>
            <a:off x="5369313" y="857250"/>
            <a:ext cx="3774688" cy="415498"/>
          </a:xfrm>
          <a:prstGeom prst="rect">
            <a:avLst/>
          </a:prstGeom>
          <a:noFill/>
        </p:spPr>
        <p:txBody>
          <a:bodyPr wrap="square" rtlCol="0">
            <a:spAutoFit/>
          </a:bodyPr>
          <a:lstStyle/>
          <a:p>
            <a:pPr algn="r"/>
            <a:r>
              <a:rPr lang="es-CO" sz="2100" dirty="0">
                <a:solidFill>
                  <a:srgbClr val="0070C0"/>
                </a:solidFill>
              </a:rPr>
              <a:t>Cambio de parámetros </a:t>
            </a:r>
          </a:p>
        </p:txBody>
      </p:sp>
      <p:graphicFrame>
        <p:nvGraphicFramePr>
          <p:cNvPr id="8" name="Diagrama 7">
            <a:extLst>
              <a:ext uri="{FF2B5EF4-FFF2-40B4-BE49-F238E27FC236}">
                <a16:creationId xmlns:a16="http://schemas.microsoft.com/office/drawing/2014/main" id="{6C01500A-0385-AA4F-9F20-496B7DCD58B2}"/>
              </a:ext>
            </a:extLst>
          </p:cNvPr>
          <p:cNvGraphicFramePr/>
          <p:nvPr/>
        </p:nvGraphicFramePr>
        <p:xfrm>
          <a:off x="135256" y="2014221"/>
          <a:ext cx="5394008" cy="3596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a:extLst>
              <a:ext uri="{FF2B5EF4-FFF2-40B4-BE49-F238E27FC236}">
                <a16:creationId xmlns:a16="http://schemas.microsoft.com/office/drawing/2014/main" id="{6D40850B-8F47-DC49-83BE-7C5E518BBD38}"/>
              </a:ext>
            </a:extLst>
          </p:cNvPr>
          <p:cNvSpPr/>
          <p:nvPr/>
        </p:nvSpPr>
        <p:spPr>
          <a:xfrm>
            <a:off x="240030" y="1203499"/>
            <a:ext cx="1500188" cy="545291"/>
          </a:xfrm>
          <a:prstGeom prst="rect">
            <a:avLst/>
          </a:prstGeom>
          <a:solidFill>
            <a:srgbClr val="7CCF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a:solidFill>
                  <a:srgbClr val="002060"/>
                </a:solidFill>
              </a:rPr>
              <a:t>Concepto: SPlantas</a:t>
            </a:r>
          </a:p>
        </p:txBody>
      </p:sp>
      <p:sp>
        <p:nvSpPr>
          <p:cNvPr id="10" name="Rectángulo 9">
            <a:extLst>
              <a:ext uri="{FF2B5EF4-FFF2-40B4-BE49-F238E27FC236}">
                <a16:creationId xmlns:a16="http://schemas.microsoft.com/office/drawing/2014/main" id="{28565FF2-42A8-A641-9D64-31EE16C0DE5C}"/>
              </a:ext>
            </a:extLst>
          </p:cNvPr>
          <p:cNvSpPr/>
          <p:nvPr/>
        </p:nvSpPr>
        <p:spPr>
          <a:xfrm>
            <a:off x="1837372" y="1203499"/>
            <a:ext cx="1500188" cy="545291"/>
          </a:xfrm>
          <a:prstGeom prst="rect">
            <a:avLst/>
          </a:prstGeom>
          <a:solidFill>
            <a:srgbClr val="7CCF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a:solidFill>
                  <a:srgbClr val="002060"/>
                </a:solidFill>
              </a:rPr>
              <a:t>Recomendación: COperación</a:t>
            </a:r>
          </a:p>
        </p:txBody>
      </p:sp>
      <p:pic>
        <p:nvPicPr>
          <p:cNvPr id="11" name="Imagen 10">
            <a:extLst>
              <a:ext uri="{FF2B5EF4-FFF2-40B4-BE49-F238E27FC236}">
                <a16:creationId xmlns:a16="http://schemas.microsoft.com/office/drawing/2014/main" id="{AF22695B-20FD-2842-B8D7-698EB240C63A}"/>
              </a:ext>
            </a:extLst>
          </p:cNvPr>
          <p:cNvPicPr>
            <a:picLocks noChangeAspect="1"/>
          </p:cNvPicPr>
          <p:nvPr/>
        </p:nvPicPr>
        <p:blipFill>
          <a:blip r:embed="rId7"/>
          <a:stretch>
            <a:fillRect/>
          </a:stretch>
        </p:blipFill>
        <p:spPr>
          <a:xfrm>
            <a:off x="5811368" y="4886828"/>
            <a:ext cx="2929676" cy="824520"/>
          </a:xfrm>
          <a:prstGeom prst="rect">
            <a:avLst/>
          </a:prstGeom>
        </p:spPr>
      </p:pic>
      <p:pic>
        <p:nvPicPr>
          <p:cNvPr id="14" name="Imagen 13">
            <a:extLst>
              <a:ext uri="{FF2B5EF4-FFF2-40B4-BE49-F238E27FC236}">
                <a16:creationId xmlns:a16="http://schemas.microsoft.com/office/drawing/2014/main" id="{BAEF365D-E6E4-0A42-8D2A-D58AD83AE6C5}"/>
              </a:ext>
            </a:extLst>
          </p:cNvPr>
          <p:cNvPicPr>
            <a:picLocks noChangeAspect="1"/>
          </p:cNvPicPr>
          <p:nvPr/>
        </p:nvPicPr>
        <p:blipFill>
          <a:blip r:embed="rId8"/>
          <a:stretch>
            <a:fillRect/>
          </a:stretch>
        </p:blipFill>
        <p:spPr>
          <a:xfrm>
            <a:off x="5811368" y="2942868"/>
            <a:ext cx="2929676" cy="710578"/>
          </a:xfrm>
          <a:prstGeom prst="rect">
            <a:avLst/>
          </a:prstGeom>
        </p:spPr>
      </p:pic>
      <p:pic>
        <p:nvPicPr>
          <p:cNvPr id="15" name="Imagen 14">
            <a:extLst>
              <a:ext uri="{FF2B5EF4-FFF2-40B4-BE49-F238E27FC236}">
                <a16:creationId xmlns:a16="http://schemas.microsoft.com/office/drawing/2014/main" id="{677CB139-D366-2548-A98F-221D9A1AAEC3}"/>
              </a:ext>
            </a:extLst>
          </p:cNvPr>
          <p:cNvPicPr>
            <a:picLocks noChangeAspect="1"/>
          </p:cNvPicPr>
          <p:nvPr/>
        </p:nvPicPr>
        <p:blipFill>
          <a:blip r:embed="rId9"/>
          <a:stretch>
            <a:fillRect/>
          </a:stretch>
        </p:blipFill>
        <p:spPr>
          <a:xfrm>
            <a:off x="5811369" y="3782719"/>
            <a:ext cx="2929676" cy="1064273"/>
          </a:xfrm>
          <a:prstGeom prst="rect">
            <a:avLst/>
          </a:prstGeom>
        </p:spPr>
      </p:pic>
      <p:pic>
        <p:nvPicPr>
          <p:cNvPr id="16" name="Imagen 15">
            <a:extLst>
              <a:ext uri="{FF2B5EF4-FFF2-40B4-BE49-F238E27FC236}">
                <a16:creationId xmlns:a16="http://schemas.microsoft.com/office/drawing/2014/main" id="{881E74CC-E104-F540-9C4D-0E126037AC07}"/>
              </a:ext>
            </a:extLst>
          </p:cNvPr>
          <p:cNvPicPr>
            <a:picLocks noChangeAspect="1"/>
          </p:cNvPicPr>
          <p:nvPr/>
        </p:nvPicPr>
        <p:blipFill>
          <a:blip r:embed="rId10"/>
          <a:stretch>
            <a:fillRect/>
          </a:stretch>
        </p:blipFill>
        <p:spPr>
          <a:xfrm>
            <a:off x="5801063" y="1813959"/>
            <a:ext cx="2939981" cy="1064273"/>
          </a:xfrm>
          <a:prstGeom prst="rect">
            <a:avLst/>
          </a:prstGeom>
        </p:spPr>
      </p:pic>
    </p:spTree>
    <p:extLst>
      <p:ext uri="{BB962C8B-B14F-4D97-AF65-F5344CB8AC3E}">
        <p14:creationId xmlns:p14="http://schemas.microsoft.com/office/powerpoint/2010/main" val="3395110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9CE2B34-D620-F148-B074-918C96C58AC4}"/>
              </a:ext>
            </a:extLst>
          </p:cNvPr>
          <p:cNvSpPr txBox="1"/>
          <p:nvPr/>
        </p:nvSpPr>
        <p:spPr>
          <a:xfrm>
            <a:off x="5369313" y="857250"/>
            <a:ext cx="3774688" cy="415498"/>
          </a:xfrm>
          <a:prstGeom prst="rect">
            <a:avLst/>
          </a:prstGeom>
          <a:noFill/>
        </p:spPr>
        <p:txBody>
          <a:bodyPr wrap="square" rtlCol="0">
            <a:spAutoFit/>
          </a:bodyPr>
          <a:lstStyle/>
          <a:p>
            <a:pPr algn="r"/>
            <a:r>
              <a:rPr lang="es-CO" sz="2100" dirty="0">
                <a:solidFill>
                  <a:srgbClr val="0070C0"/>
                </a:solidFill>
              </a:rPr>
              <a:t>Cambio de parámetros </a:t>
            </a:r>
          </a:p>
        </p:txBody>
      </p:sp>
      <p:graphicFrame>
        <p:nvGraphicFramePr>
          <p:cNvPr id="8" name="Diagrama 7">
            <a:extLst>
              <a:ext uri="{FF2B5EF4-FFF2-40B4-BE49-F238E27FC236}">
                <a16:creationId xmlns:a16="http://schemas.microsoft.com/office/drawing/2014/main" id="{6C01500A-0385-AA4F-9F20-496B7DCD58B2}"/>
              </a:ext>
            </a:extLst>
          </p:cNvPr>
          <p:cNvGraphicFramePr/>
          <p:nvPr/>
        </p:nvGraphicFramePr>
        <p:xfrm>
          <a:off x="135256" y="2014221"/>
          <a:ext cx="5394008" cy="3596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a:extLst>
              <a:ext uri="{FF2B5EF4-FFF2-40B4-BE49-F238E27FC236}">
                <a16:creationId xmlns:a16="http://schemas.microsoft.com/office/drawing/2014/main" id="{6D40850B-8F47-DC49-83BE-7C5E518BBD38}"/>
              </a:ext>
            </a:extLst>
          </p:cNvPr>
          <p:cNvSpPr/>
          <p:nvPr/>
        </p:nvSpPr>
        <p:spPr>
          <a:xfrm>
            <a:off x="240030" y="1203499"/>
            <a:ext cx="1500188" cy="545291"/>
          </a:xfrm>
          <a:prstGeom prst="rect">
            <a:avLst/>
          </a:prstGeom>
          <a:solidFill>
            <a:srgbClr val="7CCF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a:solidFill>
                  <a:srgbClr val="002060"/>
                </a:solidFill>
              </a:rPr>
              <a:t>Concepto: SControles</a:t>
            </a:r>
          </a:p>
        </p:txBody>
      </p:sp>
      <p:sp>
        <p:nvSpPr>
          <p:cNvPr id="10" name="Rectángulo 9">
            <a:extLst>
              <a:ext uri="{FF2B5EF4-FFF2-40B4-BE49-F238E27FC236}">
                <a16:creationId xmlns:a16="http://schemas.microsoft.com/office/drawing/2014/main" id="{28565FF2-42A8-A641-9D64-31EE16C0DE5C}"/>
              </a:ext>
            </a:extLst>
          </p:cNvPr>
          <p:cNvSpPr/>
          <p:nvPr/>
        </p:nvSpPr>
        <p:spPr>
          <a:xfrm>
            <a:off x="1837372" y="1203499"/>
            <a:ext cx="1500188" cy="545291"/>
          </a:xfrm>
          <a:prstGeom prst="rect">
            <a:avLst/>
          </a:prstGeom>
          <a:solidFill>
            <a:srgbClr val="7CCF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a:solidFill>
                  <a:srgbClr val="002060"/>
                </a:solidFill>
              </a:rPr>
              <a:t>Recomendación: COperación</a:t>
            </a:r>
          </a:p>
        </p:txBody>
      </p:sp>
      <p:pic>
        <p:nvPicPr>
          <p:cNvPr id="2" name="Imagen 1">
            <a:extLst>
              <a:ext uri="{FF2B5EF4-FFF2-40B4-BE49-F238E27FC236}">
                <a16:creationId xmlns:a16="http://schemas.microsoft.com/office/drawing/2014/main" id="{0C4C3E28-4ABB-7147-9AE1-B82BC6A30B43}"/>
              </a:ext>
            </a:extLst>
          </p:cNvPr>
          <p:cNvPicPr>
            <a:picLocks noChangeAspect="1"/>
          </p:cNvPicPr>
          <p:nvPr/>
        </p:nvPicPr>
        <p:blipFill>
          <a:blip r:embed="rId7"/>
          <a:stretch>
            <a:fillRect/>
          </a:stretch>
        </p:blipFill>
        <p:spPr>
          <a:xfrm>
            <a:off x="7366641" y="2553019"/>
            <a:ext cx="1717351" cy="1419491"/>
          </a:xfrm>
          <a:prstGeom prst="rect">
            <a:avLst/>
          </a:prstGeom>
        </p:spPr>
      </p:pic>
      <p:pic>
        <p:nvPicPr>
          <p:cNvPr id="4" name="Imagen 3">
            <a:extLst>
              <a:ext uri="{FF2B5EF4-FFF2-40B4-BE49-F238E27FC236}">
                <a16:creationId xmlns:a16="http://schemas.microsoft.com/office/drawing/2014/main" id="{62D883FE-4FD4-9442-A5CB-F07DA1A6F3B7}"/>
              </a:ext>
            </a:extLst>
          </p:cNvPr>
          <p:cNvPicPr>
            <a:picLocks noChangeAspect="1"/>
          </p:cNvPicPr>
          <p:nvPr/>
        </p:nvPicPr>
        <p:blipFill>
          <a:blip r:embed="rId8"/>
          <a:stretch>
            <a:fillRect/>
          </a:stretch>
        </p:blipFill>
        <p:spPr>
          <a:xfrm>
            <a:off x="5589277" y="1476144"/>
            <a:ext cx="1717351" cy="1409348"/>
          </a:xfrm>
          <a:prstGeom prst="rect">
            <a:avLst/>
          </a:prstGeom>
        </p:spPr>
      </p:pic>
      <p:pic>
        <p:nvPicPr>
          <p:cNvPr id="6" name="Imagen 5">
            <a:extLst>
              <a:ext uri="{FF2B5EF4-FFF2-40B4-BE49-F238E27FC236}">
                <a16:creationId xmlns:a16="http://schemas.microsoft.com/office/drawing/2014/main" id="{7A50903F-614B-D347-8504-C59B95DC8858}"/>
              </a:ext>
            </a:extLst>
          </p:cNvPr>
          <p:cNvPicPr>
            <a:picLocks noChangeAspect="1"/>
          </p:cNvPicPr>
          <p:nvPr/>
        </p:nvPicPr>
        <p:blipFill>
          <a:blip r:embed="rId9"/>
          <a:stretch>
            <a:fillRect/>
          </a:stretch>
        </p:blipFill>
        <p:spPr>
          <a:xfrm>
            <a:off x="6092370" y="4759938"/>
            <a:ext cx="2428515" cy="1240812"/>
          </a:xfrm>
          <a:prstGeom prst="rect">
            <a:avLst/>
          </a:prstGeom>
        </p:spPr>
      </p:pic>
    </p:spTree>
    <p:extLst>
      <p:ext uri="{BB962C8B-B14F-4D97-AF65-F5344CB8AC3E}">
        <p14:creationId xmlns:p14="http://schemas.microsoft.com/office/powerpoint/2010/main" val="993258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9CE2B34-D620-F148-B074-918C96C58AC4}"/>
              </a:ext>
            </a:extLst>
          </p:cNvPr>
          <p:cNvSpPr txBox="1"/>
          <p:nvPr/>
        </p:nvSpPr>
        <p:spPr>
          <a:xfrm>
            <a:off x="5369313" y="857250"/>
            <a:ext cx="3774688" cy="415498"/>
          </a:xfrm>
          <a:prstGeom prst="rect">
            <a:avLst/>
          </a:prstGeom>
          <a:noFill/>
        </p:spPr>
        <p:txBody>
          <a:bodyPr wrap="square" rtlCol="0">
            <a:spAutoFit/>
          </a:bodyPr>
          <a:lstStyle/>
          <a:p>
            <a:pPr algn="r"/>
            <a:r>
              <a:rPr lang="es-CO" sz="2100" dirty="0">
                <a:solidFill>
                  <a:srgbClr val="0070C0"/>
                </a:solidFill>
              </a:rPr>
              <a:t>Cambio de parámetros </a:t>
            </a:r>
          </a:p>
        </p:txBody>
      </p:sp>
      <p:graphicFrame>
        <p:nvGraphicFramePr>
          <p:cNvPr id="8" name="Diagrama 7">
            <a:extLst>
              <a:ext uri="{FF2B5EF4-FFF2-40B4-BE49-F238E27FC236}">
                <a16:creationId xmlns:a16="http://schemas.microsoft.com/office/drawing/2014/main" id="{6C01500A-0385-AA4F-9F20-496B7DCD58B2}"/>
              </a:ext>
            </a:extLst>
          </p:cNvPr>
          <p:cNvGraphicFramePr/>
          <p:nvPr>
            <p:extLst>
              <p:ext uri="{D42A27DB-BD31-4B8C-83A1-F6EECF244321}">
                <p14:modId xmlns:p14="http://schemas.microsoft.com/office/powerpoint/2010/main" val="2534001657"/>
              </p:ext>
            </p:extLst>
          </p:nvPr>
        </p:nvGraphicFramePr>
        <p:xfrm>
          <a:off x="135256" y="2014221"/>
          <a:ext cx="5394008" cy="3596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a:extLst>
              <a:ext uri="{FF2B5EF4-FFF2-40B4-BE49-F238E27FC236}">
                <a16:creationId xmlns:a16="http://schemas.microsoft.com/office/drawing/2014/main" id="{6D40850B-8F47-DC49-83BE-7C5E518BBD38}"/>
              </a:ext>
            </a:extLst>
          </p:cNvPr>
          <p:cNvSpPr/>
          <p:nvPr/>
        </p:nvSpPr>
        <p:spPr>
          <a:xfrm>
            <a:off x="240030" y="1203499"/>
            <a:ext cx="1500188" cy="545291"/>
          </a:xfrm>
          <a:prstGeom prst="rect">
            <a:avLst/>
          </a:prstGeom>
          <a:solidFill>
            <a:srgbClr val="7CCF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a:solidFill>
                  <a:srgbClr val="002060"/>
                </a:solidFill>
              </a:rPr>
              <a:t>Concepto: SURER</a:t>
            </a:r>
          </a:p>
        </p:txBody>
      </p:sp>
      <p:sp>
        <p:nvSpPr>
          <p:cNvPr id="10" name="Rectángulo 9">
            <a:extLst>
              <a:ext uri="{FF2B5EF4-FFF2-40B4-BE49-F238E27FC236}">
                <a16:creationId xmlns:a16="http://schemas.microsoft.com/office/drawing/2014/main" id="{28565FF2-42A8-A641-9D64-31EE16C0DE5C}"/>
              </a:ext>
            </a:extLst>
          </p:cNvPr>
          <p:cNvSpPr/>
          <p:nvPr/>
        </p:nvSpPr>
        <p:spPr>
          <a:xfrm>
            <a:off x="1837372" y="1203499"/>
            <a:ext cx="1500188" cy="545291"/>
          </a:xfrm>
          <a:prstGeom prst="rect">
            <a:avLst/>
          </a:prstGeom>
          <a:solidFill>
            <a:srgbClr val="7CCF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a:solidFill>
                  <a:srgbClr val="002060"/>
                </a:solidFill>
              </a:rPr>
              <a:t>Recomendación: COperación</a:t>
            </a:r>
          </a:p>
        </p:txBody>
      </p:sp>
      <p:pic>
        <p:nvPicPr>
          <p:cNvPr id="5" name="Imagen 4">
            <a:extLst>
              <a:ext uri="{FF2B5EF4-FFF2-40B4-BE49-F238E27FC236}">
                <a16:creationId xmlns:a16="http://schemas.microsoft.com/office/drawing/2014/main" id="{6F3A0579-C392-ED49-8069-393641DA9188}"/>
              </a:ext>
            </a:extLst>
          </p:cNvPr>
          <p:cNvPicPr>
            <a:picLocks noChangeAspect="1"/>
          </p:cNvPicPr>
          <p:nvPr/>
        </p:nvPicPr>
        <p:blipFill>
          <a:blip r:embed="rId7"/>
          <a:stretch>
            <a:fillRect/>
          </a:stretch>
        </p:blipFill>
        <p:spPr>
          <a:xfrm>
            <a:off x="5613766" y="2534296"/>
            <a:ext cx="3394979" cy="690313"/>
          </a:xfrm>
          <a:prstGeom prst="rect">
            <a:avLst/>
          </a:prstGeom>
        </p:spPr>
      </p:pic>
      <p:pic>
        <p:nvPicPr>
          <p:cNvPr id="7" name="Imagen 6">
            <a:extLst>
              <a:ext uri="{FF2B5EF4-FFF2-40B4-BE49-F238E27FC236}">
                <a16:creationId xmlns:a16="http://schemas.microsoft.com/office/drawing/2014/main" id="{E2454BBE-BC3E-4C42-8F6C-8BB43F29A7FF}"/>
              </a:ext>
            </a:extLst>
          </p:cNvPr>
          <p:cNvPicPr>
            <a:picLocks noChangeAspect="1"/>
          </p:cNvPicPr>
          <p:nvPr/>
        </p:nvPicPr>
        <p:blipFill>
          <a:blip r:embed="rId8"/>
          <a:stretch>
            <a:fillRect/>
          </a:stretch>
        </p:blipFill>
        <p:spPr>
          <a:xfrm>
            <a:off x="5571514" y="4393931"/>
            <a:ext cx="3479481" cy="705144"/>
          </a:xfrm>
          <a:prstGeom prst="rect">
            <a:avLst/>
          </a:prstGeom>
        </p:spPr>
      </p:pic>
    </p:spTree>
    <p:extLst>
      <p:ext uri="{BB962C8B-B14F-4D97-AF65-F5344CB8AC3E}">
        <p14:creationId xmlns:p14="http://schemas.microsoft.com/office/powerpoint/2010/main" val="2869974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9CE2B34-D620-F148-B074-918C96C58AC4}"/>
              </a:ext>
            </a:extLst>
          </p:cNvPr>
          <p:cNvSpPr txBox="1"/>
          <p:nvPr/>
        </p:nvSpPr>
        <p:spPr>
          <a:xfrm>
            <a:off x="5369313" y="857250"/>
            <a:ext cx="3774688" cy="415498"/>
          </a:xfrm>
          <a:prstGeom prst="rect">
            <a:avLst/>
          </a:prstGeom>
          <a:noFill/>
        </p:spPr>
        <p:txBody>
          <a:bodyPr wrap="square" rtlCol="0">
            <a:spAutoFit/>
          </a:bodyPr>
          <a:lstStyle/>
          <a:p>
            <a:pPr algn="r"/>
            <a:r>
              <a:rPr lang="es-CO" sz="2100" dirty="0">
                <a:solidFill>
                  <a:srgbClr val="0070C0"/>
                </a:solidFill>
              </a:rPr>
              <a:t>Integración de Comités </a:t>
            </a:r>
          </a:p>
        </p:txBody>
      </p:sp>
      <p:graphicFrame>
        <p:nvGraphicFramePr>
          <p:cNvPr id="8" name="Diagrama 7">
            <a:extLst>
              <a:ext uri="{FF2B5EF4-FFF2-40B4-BE49-F238E27FC236}">
                <a16:creationId xmlns:a16="http://schemas.microsoft.com/office/drawing/2014/main" id="{6C01500A-0385-AA4F-9F20-496B7DCD58B2}"/>
              </a:ext>
            </a:extLst>
          </p:cNvPr>
          <p:cNvGraphicFramePr/>
          <p:nvPr>
            <p:extLst>
              <p:ext uri="{D42A27DB-BD31-4B8C-83A1-F6EECF244321}">
                <p14:modId xmlns:p14="http://schemas.microsoft.com/office/powerpoint/2010/main" val="578156173"/>
              </p:ext>
            </p:extLst>
          </p:nvPr>
        </p:nvGraphicFramePr>
        <p:xfrm>
          <a:off x="135256" y="2014221"/>
          <a:ext cx="5394008" cy="3596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a:extLst>
              <a:ext uri="{FF2B5EF4-FFF2-40B4-BE49-F238E27FC236}">
                <a16:creationId xmlns:a16="http://schemas.microsoft.com/office/drawing/2014/main" id="{6D40850B-8F47-DC49-83BE-7C5E518BBD38}"/>
              </a:ext>
            </a:extLst>
          </p:cNvPr>
          <p:cNvSpPr/>
          <p:nvPr/>
        </p:nvSpPr>
        <p:spPr>
          <a:xfrm>
            <a:off x="240030" y="1203499"/>
            <a:ext cx="1500188" cy="545291"/>
          </a:xfrm>
          <a:prstGeom prst="rect">
            <a:avLst/>
          </a:prstGeom>
          <a:solidFill>
            <a:srgbClr val="7CCF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a:solidFill>
                  <a:srgbClr val="002060"/>
                </a:solidFill>
              </a:rPr>
              <a:t>Recomendación: CDistribución</a:t>
            </a:r>
          </a:p>
        </p:txBody>
      </p:sp>
      <p:sp>
        <p:nvSpPr>
          <p:cNvPr id="10" name="Rectángulo 9">
            <a:extLst>
              <a:ext uri="{FF2B5EF4-FFF2-40B4-BE49-F238E27FC236}">
                <a16:creationId xmlns:a16="http://schemas.microsoft.com/office/drawing/2014/main" id="{28565FF2-42A8-A641-9D64-31EE16C0DE5C}"/>
              </a:ext>
            </a:extLst>
          </p:cNvPr>
          <p:cNvSpPr/>
          <p:nvPr/>
        </p:nvSpPr>
        <p:spPr>
          <a:xfrm>
            <a:off x="1837372" y="1203499"/>
            <a:ext cx="1500188" cy="545291"/>
          </a:xfrm>
          <a:prstGeom prst="rect">
            <a:avLst/>
          </a:prstGeom>
          <a:solidFill>
            <a:srgbClr val="7CCF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a:solidFill>
                  <a:srgbClr val="002060"/>
                </a:solidFill>
              </a:rPr>
              <a:t>Recomendación: CTransmisión</a:t>
            </a:r>
          </a:p>
        </p:txBody>
      </p:sp>
      <p:sp>
        <p:nvSpPr>
          <p:cNvPr id="2" name="CuadroTexto 1">
            <a:extLst>
              <a:ext uri="{FF2B5EF4-FFF2-40B4-BE49-F238E27FC236}">
                <a16:creationId xmlns:a16="http://schemas.microsoft.com/office/drawing/2014/main" id="{ACC40258-7CC0-C449-AFE3-37F4649EC977}"/>
              </a:ext>
            </a:extLst>
          </p:cNvPr>
          <p:cNvSpPr txBox="1"/>
          <p:nvPr/>
        </p:nvSpPr>
        <p:spPr>
          <a:xfrm>
            <a:off x="5529264" y="3989700"/>
            <a:ext cx="3244866" cy="1477328"/>
          </a:xfrm>
          <a:prstGeom prst="rect">
            <a:avLst/>
          </a:prstGeom>
          <a:noFill/>
        </p:spPr>
        <p:txBody>
          <a:bodyPr wrap="square" rtlCol="0">
            <a:spAutoFit/>
          </a:bodyPr>
          <a:lstStyle/>
          <a:p>
            <a:pPr algn="just"/>
            <a:r>
              <a:rPr lang="es-CO" sz="1000" dirty="0"/>
              <a:t>AES CHIVOR &amp; CIA S.C.A. E.S.P., AIR-E S.A. E.S.P., EMPRESAS PUBLICAS DE MEDELLÍN S.A. E.S.P., GRUPO ENERGÍA DE BOGOTÁ S.A. E.S.P., CELSIA COLOMBIA S.A. E.S.P, INTERCOLOMBIA S.A. E.S.P., ISAGEN S.A. E.S.P, TRANSELCA S.A. E.S.P., DISTASA S.A. E.S.P., TERMOBARRANQUILA S.A. E.S.P. y el representante del CENTRO NACIONAL DE DESPACHO.</a:t>
            </a:r>
          </a:p>
        </p:txBody>
      </p:sp>
      <p:sp>
        <p:nvSpPr>
          <p:cNvPr id="4" name="CuadroTexto 3">
            <a:extLst>
              <a:ext uri="{FF2B5EF4-FFF2-40B4-BE49-F238E27FC236}">
                <a16:creationId xmlns:a16="http://schemas.microsoft.com/office/drawing/2014/main" id="{DCAC0D53-EEBD-1A42-91B5-5C1C5E41979D}"/>
              </a:ext>
            </a:extLst>
          </p:cNvPr>
          <p:cNvSpPr txBox="1"/>
          <p:nvPr/>
        </p:nvSpPr>
        <p:spPr>
          <a:xfrm>
            <a:off x="5529265" y="1515095"/>
            <a:ext cx="3374706" cy="2400657"/>
          </a:xfrm>
          <a:prstGeom prst="rect">
            <a:avLst/>
          </a:prstGeom>
          <a:noFill/>
        </p:spPr>
        <p:txBody>
          <a:bodyPr wrap="square" rtlCol="0">
            <a:spAutoFit/>
          </a:bodyPr>
          <a:lstStyle/>
          <a:p>
            <a:pPr algn="just"/>
            <a:r>
              <a:rPr lang="es-CO" sz="1000" dirty="0"/>
              <a:t>AES CHIVOR &amp; CIA S.C.A. E.S.P., TERMOBARRANQUILA S.A. E.S.P., CODENSA S.A. E.S.P., COMPAÑÍA ENERGÉTICA DE OCCIDENTE S.A. E.S.P., EMPRESAS MUNICIPALES DE CALI E.I.C.E. E.S.P., EMPRESAS PUBLICAS DE MEDELLÍN S.A. E.S.P., CELSIA COLOMBIA S.A. E.S.P, DISTRIBUIDORA DEL PACÍFICO S.A. E .S.P., ENERCA S.A. E.S.P., ELECTROHUILA S.A. E.S.P., ELECTRIFICADORA DE SANTANDER S.A. E.S.P., EMPRESA DE ENERGÍA DE BOYACÁ S.A. E.S.P., AFINIA S.A. E.S.P., AIR-E S.A. E.S.P., CENTRAL HIDROELÉCTRICA DE CALDAS S.A. E.S.P., EMPRESA DE ENERGÍA DE PUTUMAYO y el representante del CENTRO NACIONAL DE DESPACHO.</a:t>
            </a:r>
          </a:p>
        </p:txBody>
      </p:sp>
    </p:spTree>
    <p:extLst>
      <p:ext uri="{BB962C8B-B14F-4D97-AF65-F5344CB8AC3E}">
        <p14:creationId xmlns:p14="http://schemas.microsoft.com/office/powerpoint/2010/main" val="592237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9CE2B34-D620-F148-B074-918C96C58AC4}"/>
              </a:ext>
            </a:extLst>
          </p:cNvPr>
          <p:cNvSpPr txBox="1"/>
          <p:nvPr/>
        </p:nvSpPr>
        <p:spPr>
          <a:xfrm>
            <a:off x="5369313" y="857250"/>
            <a:ext cx="3774688" cy="415498"/>
          </a:xfrm>
          <a:prstGeom prst="rect">
            <a:avLst/>
          </a:prstGeom>
          <a:noFill/>
        </p:spPr>
        <p:txBody>
          <a:bodyPr wrap="square" rtlCol="0">
            <a:spAutoFit/>
          </a:bodyPr>
          <a:lstStyle/>
          <a:p>
            <a:pPr algn="r"/>
            <a:r>
              <a:rPr lang="es-CO" sz="2100" dirty="0">
                <a:solidFill>
                  <a:srgbClr val="0070C0"/>
                </a:solidFill>
              </a:rPr>
              <a:t>Actualización Listas </a:t>
            </a:r>
          </a:p>
        </p:txBody>
      </p:sp>
      <p:graphicFrame>
        <p:nvGraphicFramePr>
          <p:cNvPr id="8" name="Diagrama 7">
            <a:extLst>
              <a:ext uri="{FF2B5EF4-FFF2-40B4-BE49-F238E27FC236}">
                <a16:creationId xmlns:a16="http://schemas.microsoft.com/office/drawing/2014/main" id="{6C01500A-0385-AA4F-9F20-496B7DCD58B2}"/>
              </a:ext>
            </a:extLst>
          </p:cNvPr>
          <p:cNvGraphicFramePr/>
          <p:nvPr>
            <p:extLst>
              <p:ext uri="{D42A27DB-BD31-4B8C-83A1-F6EECF244321}">
                <p14:modId xmlns:p14="http://schemas.microsoft.com/office/powerpoint/2010/main" val="4211742561"/>
              </p:ext>
            </p:extLst>
          </p:nvPr>
        </p:nvGraphicFramePr>
        <p:xfrm>
          <a:off x="123744" y="2153705"/>
          <a:ext cx="4943635" cy="3500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9">
            <a:extLst>
              <a:ext uri="{FF2B5EF4-FFF2-40B4-BE49-F238E27FC236}">
                <a16:creationId xmlns:a16="http://schemas.microsoft.com/office/drawing/2014/main" id="{28565FF2-42A8-A641-9D64-31EE16C0DE5C}"/>
              </a:ext>
            </a:extLst>
          </p:cNvPr>
          <p:cNvSpPr/>
          <p:nvPr/>
        </p:nvSpPr>
        <p:spPr>
          <a:xfrm>
            <a:off x="1837373" y="1203499"/>
            <a:ext cx="1733634" cy="630145"/>
          </a:xfrm>
          <a:prstGeom prst="rect">
            <a:avLst/>
          </a:prstGeom>
          <a:solidFill>
            <a:srgbClr val="7CCF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a:solidFill>
                  <a:srgbClr val="002060"/>
                </a:solidFill>
              </a:rPr>
              <a:t>Recomendación: CDistribución</a:t>
            </a:r>
          </a:p>
        </p:txBody>
      </p:sp>
      <p:sp>
        <p:nvSpPr>
          <p:cNvPr id="6" name="CuadroTexto 5">
            <a:extLst>
              <a:ext uri="{FF2B5EF4-FFF2-40B4-BE49-F238E27FC236}">
                <a16:creationId xmlns:a16="http://schemas.microsoft.com/office/drawing/2014/main" id="{0A1FC27F-565F-8544-82F3-76D0F14E6EC6}"/>
              </a:ext>
            </a:extLst>
          </p:cNvPr>
          <p:cNvSpPr txBox="1"/>
          <p:nvPr/>
        </p:nvSpPr>
        <p:spPr>
          <a:xfrm>
            <a:off x="4572000" y="2726857"/>
            <a:ext cx="4436390" cy="1869743"/>
          </a:xfrm>
          <a:prstGeom prst="rect">
            <a:avLst/>
          </a:prstGeom>
          <a:noFill/>
        </p:spPr>
        <p:txBody>
          <a:bodyPr wrap="square" rtlCol="0">
            <a:spAutoFit/>
          </a:bodyPr>
          <a:lstStyle/>
          <a:p>
            <a:pPr algn="just"/>
            <a:r>
              <a:rPr lang="es-CO" sz="1050" dirty="0"/>
              <a:t>Actualizar la integración de la lista de interventores de proyectos de instalación de SAEB que se ejecuten para mitigar necesidades en el STN o en un STR así:</a:t>
            </a:r>
          </a:p>
          <a:p>
            <a:pPr algn="just"/>
            <a:endParaRPr lang="es-CO" sz="1050" dirty="0"/>
          </a:p>
          <a:p>
            <a:pPr algn="just"/>
            <a:r>
              <a:rPr lang="es-CO" sz="1050" dirty="0"/>
              <a:t>1. Ingetec S.A.</a:t>
            </a:r>
          </a:p>
          <a:p>
            <a:pPr algn="just"/>
            <a:endParaRPr lang="es-CO" sz="1050" dirty="0"/>
          </a:p>
          <a:p>
            <a:pPr algn="just"/>
            <a:r>
              <a:rPr lang="es-CO" sz="1050" dirty="0"/>
              <a:t>2.Gestión y Diseños Eléctricos S.A.</a:t>
            </a:r>
          </a:p>
          <a:p>
            <a:pPr algn="just"/>
            <a:endParaRPr lang="es-CO" sz="1050" dirty="0"/>
          </a:p>
          <a:p>
            <a:pPr algn="just"/>
            <a:r>
              <a:rPr lang="es-CO" sz="1050" dirty="0"/>
              <a:t>3.Gers S.A.</a:t>
            </a:r>
          </a:p>
          <a:p>
            <a:pPr algn="just"/>
            <a:endParaRPr lang="es-CO" sz="1050" dirty="0"/>
          </a:p>
          <a:p>
            <a:pPr algn="just"/>
            <a:r>
              <a:rPr lang="es-CO" sz="1050" dirty="0"/>
              <a:t>4. Ingeniería y Diseño S.A.</a:t>
            </a:r>
          </a:p>
        </p:txBody>
      </p:sp>
    </p:spTree>
    <p:extLst>
      <p:ext uri="{BB962C8B-B14F-4D97-AF65-F5344CB8AC3E}">
        <p14:creationId xmlns:p14="http://schemas.microsoft.com/office/powerpoint/2010/main" val="2422562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9CE2B34-D620-F148-B074-918C96C58AC4}"/>
              </a:ext>
            </a:extLst>
          </p:cNvPr>
          <p:cNvSpPr txBox="1"/>
          <p:nvPr/>
        </p:nvSpPr>
        <p:spPr>
          <a:xfrm>
            <a:off x="5369313" y="857250"/>
            <a:ext cx="3774688" cy="415498"/>
          </a:xfrm>
          <a:prstGeom prst="rect">
            <a:avLst/>
          </a:prstGeom>
          <a:noFill/>
        </p:spPr>
        <p:txBody>
          <a:bodyPr wrap="square" rtlCol="0">
            <a:spAutoFit/>
          </a:bodyPr>
          <a:lstStyle/>
          <a:p>
            <a:pPr algn="r"/>
            <a:r>
              <a:rPr lang="es-CO" sz="2100" dirty="0">
                <a:solidFill>
                  <a:srgbClr val="0070C0"/>
                </a:solidFill>
              </a:rPr>
              <a:t>Esquema EDAC año 2021 </a:t>
            </a:r>
          </a:p>
        </p:txBody>
      </p:sp>
      <p:graphicFrame>
        <p:nvGraphicFramePr>
          <p:cNvPr id="8" name="Diagrama 7">
            <a:extLst>
              <a:ext uri="{FF2B5EF4-FFF2-40B4-BE49-F238E27FC236}">
                <a16:creationId xmlns:a16="http://schemas.microsoft.com/office/drawing/2014/main" id="{6C01500A-0385-AA4F-9F20-496B7DCD58B2}"/>
              </a:ext>
            </a:extLst>
          </p:cNvPr>
          <p:cNvGraphicFramePr/>
          <p:nvPr>
            <p:extLst>
              <p:ext uri="{D42A27DB-BD31-4B8C-83A1-F6EECF244321}">
                <p14:modId xmlns:p14="http://schemas.microsoft.com/office/powerpoint/2010/main" val="864514788"/>
              </p:ext>
            </p:extLst>
          </p:nvPr>
        </p:nvGraphicFramePr>
        <p:xfrm>
          <a:off x="123744" y="2153705"/>
          <a:ext cx="4734976" cy="3353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a:extLst>
              <a:ext uri="{FF2B5EF4-FFF2-40B4-BE49-F238E27FC236}">
                <a16:creationId xmlns:a16="http://schemas.microsoft.com/office/drawing/2014/main" id="{6D40850B-8F47-DC49-83BE-7C5E518BBD38}"/>
              </a:ext>
            </a:extLst>
          </p:cNvPr>
          <p:cNvSpPr/>
          <p:nvPr/>
        </p:nvSpPr>
        <p:spPr>
          <a:xfrm>
            <a:off x="77300" y="1203499"/>
            <a:ext cx="1733634" cy="630145"/>
          </a:xfrm>
          <a:prstGeom prst="rect">
            <a:avLst/>
          </a:prstGeom>
          <a:solidFill>
            <a:srgbClr val="7CCF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a:solidFill>
                  <a:srgbClr val="002060"/>
                </a:solidFill>
              </a:rPr>
              <a:t>Concepto: SAPE</a:t>
            </a:r>
          </a:p>
        </p:txBody>
      </p:sp>
      <p:sp>
        <p:nvSpPr>
          <p:cNvPr id="10" name="Rectángulo 9">
            <a:extLst>
              <a:ext uri="{FF2B5EF4-FFF2-40B4-BE49-F238E27FC236}">
                <a16:creationId xmlns:a16="http://schemas.microsoft.com/office/drawing/2014/main" id="{28565FF2-42A8-A641-9D64-31EE16C0DE5C}"/>
              </a:ext>
            </a:extLst>
          </p:cNvPr>
          <p:cNvSpPr/>
          <p:nvPr/>
        </p:nvSpPr>
        <p:spPr>
          <a:xfrm>
            <a:off x="1837373" y="1203499"/>
            <a:ext cx="1733634" cy="630145"/>
          </a:xfrm>
          <a:prstGeom prst="rect">
            <a:avLst/>
          </a:prstGeom>
          <a:solidFill>
            <a:srgbClr val="7CCF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a:solidFill>
                  <a:srgbClr val="002060"/>
                </a:solidFill>
              </a:rPr>
              <a:t>Recomendación: CDistribución y COperación</a:t>
            </a:r>
          </a:p>
        </p:txBody>
      </p:sp>
      <p:sp>
        <p:nvSpPr>
          <p:cNvPr id="6" name="CuadroTexto 5">
            <a:extLst>
              <a:ext uri="{FF2B5EF4-FFF2-40B4-BE49-F238E27FC236}">
                <a16:creationId xmlns:a16="http://schemas.microsoft.com/office/drawing/2014/main" id="{0A1FC27F-565F-8544-82F3-76D0F14E6EC6}"/>
              </a:ext>
            </a:extLst>
          </p:cNvPr>
          <p:cNvSpPr txBox="1"/>
          <p:nvPr/>
        </p:nvSpPr>
        <p:spPr>
          <a:xfrm>
            <a:off x="4572000" y="1909074"/>
            <a:ext cx="4436390" cy="1384995"/>
          </a:xfrm>
          <a:prstGeom prst="rect">
            <a:avLst/>
          </a:prstGeom>
          <a:noFill/>
        </p:spPr>
        <p:txBody>
          <a:bodyPr wrap="square" rtlCol="0">
            <a:spAutoFit/>
          </a:bodyPr>
          <a:lstStyle/>
          <a:p>
            <a:pPr algn="just"/>
            <a:r>
              <a:rPr lang="es-CO" sz="1050" dirty="0"/>
              <a:t>Aprobar el Esquema de Deslastre Automático de Carga EDAC por baja frecuencia para el año 2021, que cubra un 40% del total de la demanda, distribuido en 8 etapas con desconexiones de carga del 5% (con retardos desde 200 ms en las dos primeras etapas, 400 ms en las dos siguientes, 600 ms para la quinta etapa, 1000 ms en la sexta etapa, 2000 ms en la séptima etapa y 4000 ms en la última etapa). Adicionalmente, las etapas 7 y 8 del esquema deben contar con la función df/dt.</a:t>
            </a:r>
          </a:p>
        </p:txBody>
      </p:sp>
      <p:sp>
        <p:nvSpPr>
          <p:cNvPr id="7" name="Rectángulo 6">
            <a:extLst>
              <a:ext uri="{FF2B5EF4-FFF2-40B4-BE49-F238E27FC236}">
                <a16:creationId xmlns:a16="http://schemas.microsoft.com/office/drawing/2014/main" id="{7627DA87-552B-B840-BF6F-9C1C05E22937}"/>
              </a:ext>
            </a:extLst>
          </p:cNvPr>
          <p:cNvSpPr/>
          <p:nvPr/>
        </p:nvSpPr>
        <p:spPr>
          <a:xfrm>
            <a:off x="4572000" y="3848066"/>
            <a:ext cx="4572000" cy="900246"/>
          </a:xfrm>
          <a:prstGeom prst="rect">
            <a:avLst/>
          </a:prstGeom>
        </p:spPr>
        <p:txBody>
          <a:bodyPr>
            <a:spAutoFit/>
          </a:bodyPr>
          <a:lstStyle/>
          <a:p>
            <a:r>
              <a:rPr lang="es-CO" sz="1050" dirty="0">
                <a:solidFill>
                  <a:srgbClr val="414042"/>
                </a:solidFill>
                <a:latin typeface="ralewayregular"/>
              </a:rPr>
              <a:t>Los operadores de red deben realizar pruebas a las etapas 3 y 4 del esquema EDAC según el procedimiento previsto en el Acuerdo 1059 de 2018 y entregar los resultados de las mismas a más tardar el 31 de agosto de 2021 en los formatos previstos en el Anexo del Acuerdo antes mencionado.</a:t>
            </a:r>
            <a:endParaRPr lang="es-CO" sz="1050" dirty="0"/>
          </a:p>
        </p:txBody>
      </p:sp>
    </p:spTree>
    <p:extLst>
      <p:ext uri="{BB962C8B-B14F-4D97-AF65-F5344CB8AC3E}">
        <p14:creationId xmlns:p14="http://schemas.microsoft.com/office/powerpoint/2010/main" val="742833763"/>
      </p:ext>
    </p:extLst>
  </p:cSld>
  <p:clrMapOvr>
    <a:masterClrMapping/>
  </p:clrMapOvr>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2094</TotalTime>
  <Words>1258</Words>
  <Application>Microsoft Office PowerPoint</Application>
  <PresentationFormat>Presentación en pantalla (4:3)</PresentationFormat>
  <Paragraphs>88</Paragraphs>
  <Slides>12</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ralewayregular</vt:lpstr>
      <vt:lpstr>Times New Roman</vt:lpstr>
      <vt:lpstr>Verdana</vt:lpstr>
      <vt:lpstr>Wingdings</vt:lpstr>
      <vt:lpstr>Tema de Office</vt:lpstr>
      <vt:lpstr>Presentación de PowerPoint</vt:lpstr>
      <vt:lpstr>ACTAS PENDIENTES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Giovannni Bernal</dc:creator>
  <cp:lastModifiedBy>ALBERTO OLARTE</cp:lastModifiedBy>
  <cp:revision>119</cp:revision>
  <dcterms:created xsi:type="dcterms:W3CDTF">2008-10-01T20:44:13Z</dcterms:created>
  <dcterms:modified xsi:type="dcterms:W3CDTF">2021-02-04T01:20:24Z</dcterms:modified>
</cp:coreProperties>
</file>