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53" r:id="rId3"/>
    <p:sldId id="257" r:id="rId4"/>
    <p:sldId id="258" r:id="rId5"/>
    <p:sldId id="266" r:id="rId6"/>
    <p:sldId id="268" r:id="rId7"/>
    <p:sldId id="267" r:id="rId8"/>
    <p:sldId id="264" r:id="rId9"/>
    <p:sldId id="27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5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202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41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913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ec06cf30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aec06cf30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571946"/>
            <a:ext cx="8897420" cy="4919830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DC3BC7-5959-46B0-AC0F-9E2D2593FF23}"/>
              </a:ext>
            </a:extLst>
          </p:cNvPr>
          <p:cNvSpPr/>
          <p:nvPr/>
        </p:nvSpPr>
        <p:spPr>
          <a:xfrm>
            <a:off x="-82193" y="1344552"/>
            <a:ext cx="913372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400" dirty="0">
                <a:latin typeface="Verdana" panose="020B0604030504040204" pitchFamily="34" charset="0"/>
              </a:rPr>
              <a:t>ACTA 619: Publicada para comentarios el 30 de noviembre. Comentarios de PROELECTRICA, TEBSA, ISAGEN e INTERCOLOMBIA.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4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400" dirty="0">
                <a:latin typeface="Verdana" panose="020B0604030504040204" pitchFamily="34" charset="0"/>
              </a:rPr>
              <a:t>ACTA 620: Publicada para comentarios el 30 de noviembre. Comentarios </a:t>
            </a:r>
            <a:r>
              <a:rPr lang="es-MX" altLang="es-CO" sz="2400">
                <a:latin typeface="Verdana" panose="020B0604030504040204" pitchFamily="34" charset="0"/>
              </a:rPr>
              <a:t>de PROELECTRICA, CODENSA  </a:t>
            </a:r>
            <a:r>
              <a:rPr lang="es-MX" altLang="es-CO" sz="2400" dirty="0">
                <a:latin typeface="Verdana" panose="020B0604030504040204" pitchFamily="34" charset="0"/>
              </a:rPr>
              <a:t>e ISAGEN.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4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400" dirty="0">
                <a:latin typeface="Verdana" panose="020B0604030504040204" pitchFamily="34" charset="0"/>
              </a:rPr>
              <a:t>ACTA 621: Publicada para comentarios el 30 de noviembre. Comentarios de PROELECTRICA, ISAGEN y CODENSA.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4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400" dirty="0">
                <a:latin typeface="Verdana" panose="020B0604030504040204" pitchFamily="34" charset="0"/>
              </a:rPr>
              <a:t>ACTA 622: Publicada para comentarios el 29 de diciembre. Comentarios de ISAGEN e INTERCOLOMBIA.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2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626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14 de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enero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 cambio de parámetros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1347538" y="1247641"/>
            <a:ext cx="7796463" cy="833666"/>
            <a:chOff x="250823" y="1786169"/>
            <a:chExt cx="8640765" cy="506278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250823" y="2068155"/>
              <a:ext cx="8640765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Concepto técnico: Subcomité de Plantas</a:t>
              </a: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250823" y="1786169"/>
              <a:ext cx="8640763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Cumplimiento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Acuerdo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129</a:t>
              </a:r>
              <a:r>
                <a:rPr lang="en-US" sz="1800" dirty="0">
                  <a:solidFill>
                    <a:srgbClr val="002060"/>
                  </a:solidFill>
                </a:rPr>
                <a:t>9 y 1330 de 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dirty="0"/>
            </a:p>
          </p:txBody>
        </p:sp>
      </p:grpSp>
      <p:sp>
        <p:nvSpPr>
          <p:cNvPr id="70" name="Google Shape;70;p3"/>
          <p:cNvSpPr txBox="1"/>
          <p:nvPr/>
        </p:nvSpPr>
        <p:spPr>
          <a:xfrm>
            <a:off x="1347536" y="2176258"/>
            <a:ext cx="7796463" cy="36933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Recomendación:	Comité de Operación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561DA0-7495-6649-8B0D-965F889C5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78" y="2640541"/>
            <a:ext cx="8015844" cy="3210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 cambio de parámetros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1347538" y="1247641"/>
            <a:ext cx="7796463" cy="833666"/>
            <a:chOff x="250823" y="1786169"/>
            <a:chExt cx="8640765" cy="506278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250823" y="2068155"/>
              <a:ext cx="8640765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Concepto técnico: Subcomité de Plantas</a:t>
              </a: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250823" y="1786169"/>
              <a:ext cx="8640763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Cumplimiento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Acuerdo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129</a:t>
              </a:r>
              <a:r>
                <a:rPr lang="en-US" sz="1800" dirty="0">
                  <a:solidFill>
                    <a:srgbClr val="002060"/>
                  </a:solidFill>
                </a:rPr>
                <a:t>9 y 1330 de 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dirty="0"/>
            </a:p>
          </p:txBody>
        </p:sp>
      </p:grpSp>
      <p:sp>
        <p:nvSpPr>
          <p:cNvPr id="70" name="Google Shape;70;p3"/>
          <p:cNvSpPr txBox="1"/>
          <p:nvPr/>
        </p:nvSpPr>
        <p:spPr>
          <a:xfrm>
            <a:off x="1347536" y="2176258"/>
            <a:ext cx="7796463" cy="36933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Recomendación:	Comité de Operación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86B6F5-E31C-7B4A-B622-E810BC811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6" y="2640541"/>
            <a:ext cx="7956468" cy="31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 cambio de parámetros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1347538" y="1247641"/>
            <a:ext cx="7796463" cy="833666"/>
            <a:chOff x="250823" y="1786169"/>
            <a:chExt cx="8640765" cy="506278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250823" y="2068155"/>
              <a:ext cx="8640765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Concepto técnico: Subcomité de Plantas</a:t>
              </a: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250823" y="1786169"/>
              <a:ext cx="8640763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Cumplimiento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Acuerdo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129</a:t>
              </a:r>
              <a:r>
                <a:rPr lang="en-US" sz="1800" dirty="0">
                  <a:solidFill>
                    <a:srgbClr val="002060"/>
                  </a:solidFill>
                </a:rPr>
                <a:t>9 y 1366 de 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dirty="0"/>
            </a:p>
          </p:txBody>
        </p:sp>
      </p:grpSp>
      <p:sp>
        <p:nvSpPr>
          <p:cNvPr id="70" name="Google Shape;70;p3"/>
          <p:cNvSpPr txBox="1"/>
          <p:nvPr/>
        </p:nvSpPr>
        <p:spPr>
          <a:xfrm>
            <a:off x="1347536" y="2176258"/>
            <a:ext cx="7796463" cy="36933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Recomendación:	Comité de Operación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29A4FB-EB2C-0347-ABED-37AFF0A7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84" y="2640541"/>
            <a:ext cx="8455231" cy="32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 cambio de parámetros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1347538" y="1247641"/>
            <a:ext cx="7796463" cy="833666"/>
            <a:chOff x="250823" y="1786169"/>
            <a:chExt cx="8640765" cy="506278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250823" y="2068155"/>
              <a:ext cx="8640765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Concepto técnico: Subcomité de Plantas</a:t>
              </a: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250823" y="1786169"/>
              <a:ext cx="8640763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Cumplimiento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Acuerdo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129</a:t>
              </a:r>
              <a:r>
                <a:rPr lang="en-US" sz="1800" dirty="0">
                  <a:solidFill>
                    <a:srgbClr val="002060"/>
                  </a:solidFill>
                </a:rPr>
                <a:t>9 y 1366 de 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dirty="0"/>
            </a:p>
          </p:txBody>
        </p:sp>
      </p:grpSp>
      <p:sp>
        <p:nvSpPr>
          <p:cNvPr id="70" name="Google Shape;70;p3"/>
          <p:cNvSpPr txBox="1"/>
          <p:nvPr/>
        </p:nvSpPr>
        <p:spPr>
          <a:xfrm>
            <a:off x="1347536" y="2176258"/>
            <a:ext cx="7796463" cy="36933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Recomendación:	Comité de Operación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E2A49D-BC6B-7741-8446-43D1DE9C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0" y="3378530"/>
            <a:ext cx="8942119" cy="7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ec06cf301_0_16"/>
          <p:cNvSpPr txBox="1"/>
          <p:nvPr/>
        </p:nvSpPr>
        <p:spPr>
          <a:xfrm>
            <a:off x="5213267" y="21756"/>
            <a:ext cx="3930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ampliación</a:t>
            </a:r>
            <a:r>
              <a:rPr lang="en-US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plazo</a:t>
            </a:r>
            <a:endParaRPr sz="20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gaec06cf301_0_16"/>
          <p:cNvGrpSpPr/>
          <p:nvPr/>
        </p:nvGrpSpPr>
        <p:grpSpPr>
          <a:xfrm>
            <a:off x="1347541" y="1247718"/>
            <a:ext cx="7796684" cy="833866"/>
            <a:chOff x="250823" y="1786169"/>
            <a:chExt cx="8640900" cy="506386"/>
          </a:xfrm>
        </p:grpSpPr>
        <p:sp>
          <p:nvSpPr>
            <p:cNvPr id="129" name="Google Shape;129;gaec06cf301_0_16"/>
            <p:cNvSpPr txBox="1"/>
            <p:nvPr/>
          </p:nvSpPr>
          <p:spPr>
            <a:xfrm>
              <a:off x="250823" y="2068155"/>
              <a:ext cx="8640900" cy="224400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Concepto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técnico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SURER</a:t>
              </a:r>
              <a:r>
                <a:rPr lang="en-US" sz="1800" dirty="0">
                  <a:solidFill>
                    <a:srgbClr val="002060"/>
                  </a:solidFill>
                </a:rPr>
                <a:t> </a:t>
              </a:r>
              <a:endParaRPr dirty="0"/>
            </a:p>
          </p:txBody>
        </p:sp>
        <p:sp>
          <p:nvSpPr>
            <p:cNvPr id="130" name="Google Shape;130;gaec06cf301_0_16"/>
            <p:cNvSpPr txBox="1"/>
            <p:nvPr/>
          </p:nvSpPr>
          <p:spPr>
            <a:xfrm>
              <a:off x="250823" y="1786169"/>
              <a:ext cx="8640900" cy="224400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Cumplimiento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Acuerdo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1287 de 2020</a:t>
              </a:r>
              <a:endParaRPr dirty="0"/>
            </a:p>
          </p:txBody>
        </p:sp>
      </p:grpSp>
      <p:sp>
        <p:nvSpPr>
          <p:cNvPr id="131" name="Google Shape;131;gaec06cf301_0_16"/>
          <p:cNvSpPr txBox="1"/>
          <p:nvPr/>
        </p:nvSpPr>
        <p:spPr>
          <a:xfrm>
            <a:off x="1347536" y="2176258"/>
            <a:ext cx="7796400" cy="369300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Recomendación:	Comité de Operación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A5B956-4BB6-5842-B963-78622895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1" y="3378290"/>
            <a:ext cx="8692738" cy="672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203</Words>
  <Application>Microsoft Office PowerPoint</Application>
  <PresentationFormat>Presentación en pantalla (4:3)</PresentationFormat>
  <Paragraphs>40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110</cp:revision>
  <dcterms:created xsi:type="dcterms:W3CDTF">2008-10-01T20:44:13Z</dcterms:created>
  <dcterms:modified xsi:type="dcterms:W3CDTF">2021-01-14T12:42:06Z</dcterms:modified>
</cp:coreProperties>
</file>