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52" r:id="rId3"/>
    <p:sldId id="342" r:id="rId4"/>
    <p:sldId id="353" r:id="rId5"/>
    <p:sldId id="257" r:id="rId6"/>
    <p:sldId id="349" r:id="rId7"/>
    <p:sldId id="351" r:id="rId8"/>
    <p:sldId id="350" r:id="rId9"/>
    <p:sldId id="273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5pqRmGodSHQ4ZQNmcXiUbnIz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947"/>
    <a:srgbClr val="92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326553-DC19-46A5-A729-BFAB9104EC41}">
  <a:tblStyle styleId="{AF326553-DC19-46A5-A729-BFAB9104EC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3" autoAdjust="0"/>
    <p:restoredTop sz="94624"/>
  </p:normalViewPr>
  <p:slideViewPr>
    <p:cSldViewPr snapToGrid="0">
      <p:cViewPr varScale="1">
        <p:scale>
          <a:sx n="62" d="100"/>
          <a:sy n="62" d="100"/>
        </p:scale>
        <p:origin x="10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Google Shape;1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9FC0382B-3C0E-4056-9A46-8E2AD8F69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B3C22B51-8CC7-4F46-803D-9769D1E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1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9FC0382B-3C0E-4056-9A46-8E2AD8F69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B3C22B51-8CC7-4F46-803D-9769D1E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7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9FC0382B-3C0E-4056-9A46-8E2AD8F69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B3C22B51-8CC7-4F46-803D-9769D1E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51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715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83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47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5414" cy="124777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19E7BA-1C94-4116-A3CB-32032E51F7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736CB-EFBA-47BF-8512-8F76BDDEF4B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308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2907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38675" y="1600200"/>
            <a:ext cx="403066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31800" algn="l"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08500" cy="821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 rot="5400000">
            <a:off x="4622007" y="2061368"/>
            <a:ext cx="6042025" cy="20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 rot="5400000">
            <a:off x="439737" y="84137"/>
            <a:ext cx="6042025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2138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E3CBB878-74B1-4C4D-A35C-EF6E5EAE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88912"/>
            <a:ext cx="7410450" cy="1280291"/>
          </a:xfrm>
        </p:spPr>
        <p:txBody>
          <a:bodyPr/>
          <a:lstStyle/>
          <a:p>
            <a:r>
              <a:rPr lang="es-MX" altLang="es-CO" sz="4000" dirty="0">
                <a:latin typeface="Verdana" panose="020B0604030504040204" pitchFamily="34" charset="0"/>
              </a:rPr>
              <a:t>ACTAS PENDIENTES CON COMENTARIOS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0AD6B2F-EF65-418C-A5C0-4E9A2CB2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1469203"/>
            <a:ext cx="8897420" cy="5075435"/>
          </a:xfrm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590: Publicada el 3 de junio. Comentarios de XM.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591: Publicada el 3 de junio. Comentarios de ISAGEN, TEBSA, GECELCA y XM. 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597: Publicada el 1 de julio. Sin comentarios.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 ACTA 598: Publicada el 1 de julio. Sin comentarios.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MX" altLang="es-CO" sz="2800" dirty="0">
                <a:latin typeface="Verdana" panose="020B0604030504040204" pitchFamily="34" charset="0"/>
              </a:rPr>
              <a:t>  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2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E3CBB878-74B1-4C4D-A35C-EF6E5EAE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10450" cy="863600"/>
          </a:xfrm>
        </p:spPr>
        <p:txBody>
          <a:bodyPr/>
          <a:lstStyle/>
          <a:p>
            <a:r>
              <a:rPr lang="es-MX" altLang="es-CO" sz="4000" dirty="0">
                <a:latin typeface="Verdana" panose="020B0604030504040204" pitchFamily="34" charset="0"/>
              </a:rPr>
              <a:t>ACTAS PENDIENTES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0AD6B2F-EF65-418C-A5C0-4E9A2CB2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791110" y="1294544"/>
            <a:ext cx="9688531" cy="4428162"/>
          </a:xfrm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DC3BC7-5959-46B0-AC0F-9E2D2593FF23}"/>
              </a:ext>
            </a:extLst>
          </p:cNvPr>
          <p:cNvSpPr/>
          <p:nvPr/>
        </p:nvSpPr>
        <p:spPr>
          <a:xfrm>
            <a:off x="945222" y="1294543"/>
            <a:ext cx="71199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599: Publicada el 1 de julio. Sin Comentarios. 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600: Publicada el 1 de julio. Sin comentarios.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601: Publicada el 1 de julio. Sin comentarios.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ACTA 602: Publicada el 1 de julio. Sin Comentarios. </a:t>
            </a:r>
          </a:p>
        </p:txBody>
      </p:sp>
    </p:spTree>
    <p:extLst>
      <p:ext uri="{BB962C8B-B14F-4D97-AF65-F5344CB8AC3E}">
        <p14:creationId xmlns:p14="http://schemas.microsoft.com/office/powerpoint/2010/main" val="329082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E3CBB878-74B1-4C4D-A35C-EF6E5EAE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10450" cy="863600"/>
          </a:xfrm>
        </p:spPr>
        <p:txBody>
          <a:bodyPr/>
          <a:lstStyle/>
          <a:p>
            <a:r>
              <a:rPr lang="es-MX" altLang="es-CO" sz="4000" dirty="0">
                <a:latin typeface="Verdana" panose="020B0604030504040204" pitchFamily="34" charset="0"/>
              </a:rPr>
              <a:t>ACTAS PENDIENTES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0AD6B2F-EF65-418C-A5C0-4E9A2CB2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1294542"/>
            <a:ext cx="8897420" cy="5197234"/>
          </a:xfrm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DC3BC7-5959-46B0-AC0F-9E2D2593FF23}"/>
              </a:ext>
            </a:extLst>
          </p:cNvPr>
          <p:cNvSpPr/>
          <p:nvPr/>
        </p:nvSpPr>
        <p:spPr>
          <a:xfrm>
            <a:off x="945221" y="1294543"/>
            <a:ext cx="788027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2800" dirty="0">
                <a:latin typeface="Verdana" panose="020B0604030504040204" pitchFamily="34" charset="0"/>
              </a:rPr>
              <a:t> 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3200" dirty="0">
                <a:latin typeface="Verdana" panose="020B0604030504040204" pitchFamily="34" charset="0"/>
              </a:rPr>
              <a:t>ACTA 603 Publicada el 4 de agosto. Sin comentarios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32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3200" dirty="0">
                <a:latin typeface="Verdana" panose="020B0604030504040204" pitchFamily="34" charset="0"/>
              </a:rPr>
              <a:t>ACTA 604: Publicada el 4 de agosto. Sin comentarios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32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3200" dirty="0">
                <a:latin typeface="Verdana" panose="020B0604030504040204" pitchFamily="34" charset="0"/>
              </a:rPr>
              <a:t>ACTA 605: CNO no Presencial.</a:t>
            </a: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32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r>
              <a:rPr lang="es-MX" altLang="es-CO" sz="3200" dirty="0">
                <a:latin typeface="Verdana" panose="020B0604030504040204" pitchFamily="34" charset="0"/>
              </a:rPr>
              <a:t>ACTA 606: CNO no Presencial.</a:t>
            </a:r>
          </a:p>
        </p:txBody>
      </p:sp>
    </p:spTree>
    <p:extLst>
      <p:ext uri="{BB962C8B-B14F-4D97-AF65-F5344CB8AC3E}">
        <p14:creationId xmlns:p14="http://schemas.microsoft.com/office/powerpoint/2010/main" val="339322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1658938" y="2708275"/>
            <a:ext cx="56493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82E0"/>
                </a:solidFill>
                <a:latin typeface="Arial"/>
                <a:ea typeface="Arial"/>
                <a:cs typeface="Arial"/>
                <a:sym typeface="Arial"/>
              </a:rPr>
              <a:t>Acuerdos Reunión CNO 607</a:t>
            </a:r>
            <a:endParaRPr dirty="0"/>
          </a:p>
        </p:txBody>
      </p:sp>
      <p:sp>
        <p:nvSpPr>
          <p:cNvPr id="78" name="Google Shape;78;p2"/>
          <p:cNvSpPr txBox="1"/>
          <p:nvPr/>
        </p:nvSpPr>
        <p:spPr>
          <a:xfrm>
            <a:off x="2686411" y="5878645"/>
            <a:ext cx="3771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6 de </a:t>
            </a:r>
            <a:r>
              <a:rPr lang="en-US" sz="24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agosto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 2020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cambio de parámetros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Concepto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técnico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Plantas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1330 de 2020 y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1299 de 2020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2176258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084EF0-8FB9-9C45-9CE1-559C966B1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23" y="2910973"/>
            <a:ext cx="8348354" cy="23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3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cambio de parámetros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Concepto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técnico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Subcomité</a:t>
              </a:r>
              <a:r>
                <a:rPr lang="en-US" altLang="en-US" sz="1800" dirty="0">
                  <a:solidFill>
                    <a:srgbClr val="002060"/>
                  </a:solidFill>
                </a:rPr>
                <a:t> de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Controles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1299 de 2020 y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Acuerdo</a:t>
              </a:r>
              <a:r>
                <a:rPr lang="en-US" altLang="en-US" sz="1800" dirty="0">
                  <a:solidFill>
                    <a:srgbClr val="002060"/>
                  </a:solidFill>
                </a:rPr>
                <a:t> 843 de 2016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7E38ECC0-77FB-764A-96F0-C06CA140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36" y="2176258"/>
            <a:ext cx="77964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rgbClr val="002060"/>
                </a:solidFill>
              </a:rPr>
              <a:t>Recomendaci</a:t>
            </a:r>
            <a:r>
              <a:rPr lang="es-ES" altLang="en-US" sz="1800" dirty="0">
                <a:solidFill>
                  <a:srgbClr val="002060"/>
                </a:solidFill>
              </a:rPr>
              <a:t>ón</a:t>
            </a:r>
            <a:r>
              <a:rPr lang="en-US" altLang="en-US" sz="1800" dirty="0">
                <a:solidFill>
                  <a:srgbClr val="002060"/>
                </a:solidFill>
              </a:rPr>
              <a:t>:	</a:t>
            </a:r>
            <a:r>
              <a:rPr lang="en-US" altLang="en-US" sz="1800" dirty="0" err="1">
                <a:solidFill>
                  <a:srgbClr val="002060"/>
                </a:solidFill>
              </a:rPr>
              <a:t>Comit</a:t>
            </a:r>
            <a:r>
              <a:rPr lang="es-ES" altLang="en-US" sz="1800" dirty="0">
                <a:solidFill>
                  <a:srgbClr val="002060"/>
                </a:solidFill>
              </a:rPr>
              <a:t>é de Operación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238B2C-9406-9144-9DF6-4AEA89B25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4" y="3474207"/>
            <a:ext cx="8858992" cy="86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531917" y="21756"/>
            <a:ext cx="7612084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s-ES" sz="2000" dirty="0">
                <a:solidFill>
                  <a:srgbClr val="0070C0"/>
                </a:solidFill>
              </a:rPr>
              <a:t>Acuerdo actualización listas de firmas interventoras de los proyectos de expansión que se ejecuten en los </a:t>
            </a:r>
            <a:r>
              <a:rPr lang="es-ES" sz="2000" dirty="0" err="1">
                <a:solidFill>
                  <a:srgbClr val="0070C0"/>
                </a:solidFill>
              </a:rPr>
              <a:t>STRs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FB5ED91-040B-1247-992C-511AC1F97578}"/>
              </a:ext>
            </a:extLst>
          </p:cNvPr>
          <p:cNvGrpSpPr>
            <a:grpSpLocks/>
          </p:cNvGrpSpPr>
          <p:nvPr/>
        </p:nvGrpSpPr>
        <p:grpSpPr bwMode="auto">
          <a:xfrm>
            <a:off x="1347538" y="1247641"/>
            <a:ext cx="7796463" cy="833666"/>
            <a:chOff x="250823" y="1786169"/>
            <a:chExt cx="8640765" cy="506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B47D788-3558-A448-AD1F-AB1810040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068155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rgbClr val="002060"/>
                  </a:solidFill>
                </a:rPr>
                <a:t>Recomendaci</a:t>
              </a:r>
              <a:r>
                <a:rPr lang="es-ES" altLang="en-US" sz="1800" dirty="0">
                  <a:solidFill>
                    <a:srgbClr val="002060"/>
                  </a:solidFill>
                </a:rPr>
                <a:t>ón</a:t>
              </a:r>
              <a:r>
                <a:rPr lang="en-US" altLang="en-US" sz="1800" dirty="0">
                  <a:solidFill>
                    <a:srgbClr val="002060"/>
                  </a:solidFill>
                </a:rPr>
                <a:t>:	Comit</a:t>
              </a:r>
              <a:r>
                <a:rPr lang="es-ES" altLang="en-US" sz="1800" dirty="0">
                  <a:solidFill>
                    <a:srgbClr val="002060"/>
                  </a:solidFill>
                </a:rPr>
                <a:t>é de </a:t>
              </a:r>
              <a:r>
                <a:rPr lang="es-ES" altLang="en-US" sz="1800" dirty="0" err="1">
                  <a:solidFill>
                    <a:srgbClr val="002060"/>
                  </a:solidFill>
                </a:rPr>
                <a:t>Distibución</a:t>
              </a:r>
              <a:endParaRPr lang="en-US" alt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AB0FABDF-C5E0-4C4D-96E0-E045B5A4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800" dirty="0">
                  <a:solidFill>
                    <a:srgbClr val="002060"/>
                  </a:solidFill>
                </a:rPr>
                <a:t>: </a:t>
              </a:r>
              <a:r>
                <a:rPr lang="en-US" altLang="en-US" sz="1800" dirty="0" err="1">
                  <a:solidFill>
                    <a:srgbClr val="002060"/>
                  </a:solidFill>
                </a:rPr>
                <a:t>Resolución</a:t>
              </a:r>
              <a:r>
                <a:rPr lang="en-US" altLang="en-US" sz="1800" dirty="0">
                  <a:solidFill>
                    <a:srgbClr val="002060"/>
                  </a:solidFill>
                </a:rPr>
                <a:t> CREG 024 de 2013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7A44C5A4-2EA8-DE47-A92D-EA9E6304C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96" y="2910973"/>
            <a:ext cx="8514608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3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/>
        </p:nvSpPr>
        <p:spPr>
          <a:xfrm>
            <a:off x="457200" y="1700213"/>
            <a:ext cx="8213725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endParaRPr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250</Words>
  <Application>Microsoft Office PowerPoint</Application>
  <PresentationFormat>Presentación en pantalla (4:3)</PresentationFormat>
  <Paragraphs>64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Verdana</vt:lpstr>
      <vt:lpstr>Wingdings</vt:lpstr>
      <vt:lpstr>Tema de Office</vt:lpstr>
      <vt:lpstr>Presentación de PowerPoint</vt:lpstr>
      <vt:lpstr>ACTAS PENDIENTES CON COMENTARIOS</vt:lpstr>
      <vt:lpstr>ACTAS PENDIENTES</vt:lpstr>
      <vt:lpstr>ACTAS PENDIENTES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Giovannni Bernal</dc:creator>
  <cp:lastModifiedBy>ALBERTO OLARTE</cp:lastModifiedBy>
  <cp:revision>91</cp:revision>
  <dcterms:created xsi:type="dcterms:W3CDTF">2008-10-01T20:44:13Z</dcterms:created>
  <dcterms:modified xsi:type="dcterms:W3CDTF">2020-08-06T12:22:54Z</dcterms:modified>
</cp:coreProperties>
</file>