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341" r:id="rId4"/>
    <p:sldId id="342" r:id="rId5"/>
    <p:sldId id="257" r:id="rId6"/>
    <p:sldId id="348" r:id="rId7"/>
    <p:sldId id="350" r:id="rId8"/>
    <p:sldId id="349" r:id="rId9"/>
    <p:sldId id="351" r:id="rId10"/>
    <p:sldId id="273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8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38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79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71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38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130084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 CON COMENTARIOS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2085654"/>
            <a:ext cx="8897420" cy="3369924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 590, 591, 595 Y 596: publicadas el 3 de junio de 2020.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 592, 593 Y 594:publicadas el 27 de mayo de 2020.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2"/>
            <a:ext cx="7410450" cy="1280291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 CON COMENTARIOS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160980"/>
            <a:ext cx="8897420" cy="5383658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 590:Comentarios de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591: Comentarios de ISAGEN, TEBSA, GECELCA y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b="1" i="1" dirty="0">
                <a:latin typeface="Verdana" panose="020B0604030504040204" pitchFamily="34" charset="0"/>
              </a:rPr>
              <a:t>ACTA 592: Comentarios de TEBSA, GECELCA y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b="1" i="1" dirty="0">
                <a:latin typeface="Verdana" panose="020B0604030504040204" pitchFamily="34" charset="0"/>
              </a:rPr>
              <a:t>ACTA 593: Comentarios de XM e ISAGEN.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b="1" i="1" dirty="0">
                <a:latin typeface="Verdana" panose="020B0604030504040204" pitchFamily="34" charset="0"/>
              </a:rPr>
              <a:t>ACTA 594: Comentarios de TEBSA, ENEL EMGESA e ISAGEN.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b="1" i="1" dirty="0">
                <a:latin typeface="Verdana" panose="020B0604030504040204" pitchFamily="34" charset="0"/>
              </a:rPr>
              <a:t>ACTA 595: Comentarios de TEBSA, ENEL  EMGESA y GECELCA.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b="1" i="1" dirty="0">
                <a:latin typeface="Verdana" panose="020B0604030504040204" pitchFamily="34" charset="0"/>
              </a:rPr>
              <a:t>ACTA 596: Comentarios de ISAGEN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1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2537717"/>
            <a:ext cx="8897420" cy="2219218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ACTAS 597, 598, 599, 600, 601 y 602: Publicadas el 1 de julio.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2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603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julio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391397" y="21756"/>
            <a:ext cx="3752604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S" sz="2000" dirty="0">
                <a:solidFill>
                  <a:srgbClr val="0070C0"/>
                </a:solidFill>
              </a:rPr>
              <a:t>Acuerdo Análisis Energético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DAC7B01-7310-EE4F-AEF0-C448F2A41F43}"/>
              </a:ext>
            </a:extLst>
          </p:cNvPr>
          <p:cNvGrpSpPr/>
          <p:nvPr/>
        </p:nvGrpSpPr>
        <p:grpSpPr>
          <a:xfrm>
            <a:off x="1347537" y="1247643"/>
            <a:ext cx="7796463" cy="1238634"/>
            <a:chOff x="332507" y="2469968"/>
            <a:chExt cx="7113320" cy="12386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3FB5ED91-040B-1247-992C-511AC1F97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8"/>
              <a:ext cx="7113320" cy="1238634"/>
              <a:chOff x="250822" y="1786169"/>
              <a:chExt cx="8640765" cy="752211"/>
            </a:xfrm>
            <a:grpFill/>
          </p:grpSpPr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BB47D788-3558-A448-AD1F-AB1810040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AB0FABDF-C5E0-4C4D-96E0-E045B5A47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Resolución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CREG 125 de 2020</a:t>
                </a:r>
              </a:p>
            </p:txBody>
          </p:sp>
        </p:grp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49A35E01-15F3-0242-8A8C-94783218E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SPO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73DE799-8276-2C4A-89E6-F62F874AD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3" y="3289287"/>
            <a:ext cx="8387674" cy="21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3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391397" y="21756"/>
            <a:ext cx="3752604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S" sz="2000" dirty="0">
                <a:solidFill>
                  <a:srgbClr val="0070C0"/>
                </a:solidFill>
              </a:rPr>
              <a:t>Acuerdo Análisis Energético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DAC7B01-7310-EE4F-AEF0-C448F2A41F43}"/>
              </a:ext>
            </a:extLst>
          </p:cNvPr>
          <p:cNvGrpSpPr/>
          <p:nvPr/>
        </p:nvGrpSpPr>
        <p:grpSpPr>
          <a:xfrm>
            <a:off x="1347537" y="1247643"/>
            <a:ext cx="7796463" cy="1238634"/>
            <a:chOff x="332507" y="2469968"/>
            <a:chExt cx="7113320" cy="12386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3FB5ED91-040B-1247-992C-511AC1F97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8"/>
              <a:ext cx="7113320" cy="1238634"/>
              <a:chOff x="250822" y="1786169"/>
              <a:chExt cx="8640765" cy="752211"/>
            </a:xfrm>
            <a:grpFill/>
          </p:grpSpPr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BB47D788-3558-A448-AD1F-AB1810040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AB0FABDF-C5E0-4C4D-96E0-E045B5A47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Resolución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CREG 125 de 2020</a:t>
                </a:r>
              </a:p>
            </p:txBody>
          </p:sp>
        </p:grp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49A35E01-15F3-0242-8A8C-94783218E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SPO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F382CD7-9174-154E-8B89-E3BB6DDC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632585"/>
            <a:ext cx="8562109" cy="14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531917" y="21756"/>
            <a:ext cx="7612084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actualización listas de firmas interventoras de los proyectos de expansión que se ejecuten en los </a:t>
            </a:r>
            <a:r>
              <a:rPr lang="es-ES" sz="2000" dirty="0" err="1">
                <a:solidFill>
                  <a:srgbClr val="0070C0"/>
                </a:solidFill>
              </a:rPr>
              <a:t>STRs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Recomendaci</a:t>
              </a:r>
              <a:r>
                <a:rPr lang="es-ES" altLang="en-US" sz="1800" dirty="0">
                  <a:solidFill>
                    <a:srgbClr val="002060"/>
                  </a:solidFill>
                </a:rPr>
                <a:t>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:	Comit</a:t>
              </a:r>
              <a:r>
                <a:rPr lang="es-ES" altLang="en-US" sz="1800" dirty="0">
                  <a:solidFill>
                    <a:srgbClr val="002060"/>
                  </a:solidFill>
                </a:rPr>
                <a:t>é de </a:t>
              </a:r>
              <a:r>
                <a:rPr lang="es-ES" altLang="en-US" sz="1800" dirty="0" err="1">
                  <a:solidFill>
                    <a:srgbClr val="002060"/>
                  </a:solidFill>
                </a:rPr>
                <a:t>Distibución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Resolución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 CREG 024 de 2013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88D754C-3844-6B4F-94B3-9246C5D66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0" y="3190807"/>
            <a:ext cx="8383979" cy="8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902526" y="21756"/>
            <a:ext cx="8241475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actualización lista de auditores de la información del esquema de calidad del servicio en los Sistemas de Distribución Local.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Recomendaci</a:t>
              </a:r>
              <a:r>
                <a:rPr lang="es-ES" altLang="en-US" sz="1800" dirty="0">
                  <a:solidFill>
                    <a:srgbClr val="002060"/>
                  </a:solidFill>
                </a:rPr>
                <a:t>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:	Comit</a:t>
              </a:r>
              <a:r>
                <a:rPr lang="es-ES" altLang="en-US" sz="1800" dirty="0">
                  <a:solidFill>
                    <a:srgbClr val="002060"/>
                  </a:solidFill>
                </a:rPr>
                <a:t>é de </a:t>
              </a:r>
              <a:r>
                <a:rPr lang="es-ES" altLang="en-US" sz="1800" dirty="0" err="1">
                  <a:solidFill>
                    <a:srgbClr val="002060"/>
                  </a:solidFill>
                </a:rPr>
                <a:t>Distibución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Resolución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 CREG 025  y 168 de 2013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0F2F01C-3484-FF48-9E4E-5507CCD3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12" y="3012835"/>
            <a:ext cx="8241475" cy="7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3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257</Words>
  <Application>Microsoft Office PowerPoint</Application>
  <PresentationFormat>Presentación en pantalla (4:3)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 CON COMENTARIOS</vt:lpstr>
      <vt:lpstr>ACTAS PENDIENTES CON COMENTARIOS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85</cp:revision>
  <dcterms:created xsi:type="dcterms:W3CDTF">2008-10-01T20:44:13Z</dcterms:created>
  <dcterms:modified xsi:type="dcterms:W3CDTF">2020-07-06T17:44:05Z</dcterms:modified>
</cp:coreProperties>
</file>