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341" r:id="rId4"/>
    <p:sldId id="257" r:id="rId5"/>
    <p:sldId id="337" r:id="rId6"/>
    <p:sldId id="338" r:id="rId7"/>
    <p:sldId id="339" r:id="rId8"/>
    <p:sldId id="340" r:id="rId9"/>
    <p:sldId id="27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8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73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29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1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2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2280862"/>
            <a:ext cx="8897420" cy="3174715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 590, 591, 595 Y 596: publicadas el 3 de junio de 2020.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 592, 593 Y 594:publicadas el 27 de mayo de 2020.</a:t>
            </a:r>
          </a:p>
          <a:p>
            <a:pPr marL="0" indent="0" algn="just">
              <a:buNone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294544"/>
            <a:ext cx="8897420" cy="5250094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Verdana" panose="020B0604030504040204" pitchFamily="34" charset="0"/>
              </a:rPr>
              <a:t>ACTA 590:Comentarios de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591: Comentarios de ISAGEN, TEBSA y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592: Comentarios de TEBSA y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593: Comentarios de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594: Comentarios de TEBSA, ENEL EMGESA e ISAGEN.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595: Comentarios de TEBSA.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596: Comentarios de ISAGEN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1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597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junio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aprobación de cambio de factor de conversión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483581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694 de 2014 y 1299 de 2020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y SURER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CE93405-C67A-1B46-AEFC-B459C15B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7342"/>
            <a:ext cx="9144000" cy="18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483581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565 de 2012 y 1299 de 2020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SURER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380A407-6119-1144-B08D-E366114E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7" y="2770969"/>
            <a:ext cx="7796463" cy="3382688"/>
          </a:xfrm>
          <a:prstGeom prst="rect">
            <a:avLst/>
          </a:prstGeom>
        </p:spPr>
      </p:pic>
      <p:sp>
        <p:nvSpPr>
          <p:cNvPr id="10" name="Google Shape;96;g5eb8d49b73_0_15">
            <a:extLst>
              <a:ext uri="{FF2B5EF4-FFF2-40B4-BE49-F238E27FC236}">
                <a16:creationId xmlns:a16="http://schemas.microsoft.com/office/drawing/2014/main" id="{F76B5830-6209-EF4A-88E2-2DE57EAD0E0A}"/>
              </a:ext>
            </a:extLst>
          </p:cNvPr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aprobación de cambio de parámetros de embalse</a:t>
            </a:r>
            <a:endParaRPr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483581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497 de 2010 y 932 de 2017 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Controles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Google Shape;96;g5eb8d49b73_0_15">
            <a:extLst>
              <a:ext uri="{FF2B5EF4-FFF2-40B4-BE49-F238E27FC236}">
                <a16:creationId xmlns:a16="http://schemas.microsoft.com/office/drawing/2014/main" id="{F76B5830-6209-EF4A-88E2-2DE57EAD0E0A}"/>
              </a:ext>
            </a:extLst>
          </p:cNvPr>
          <p:cNvSpPr txBox="1"/>
          <p:nvPr/>
        </p:nvSpPr>
        <p:spPr>
          <a:xfrm>
            <a:off x="546265" y="21756"/>
            <a:ext cx="8597735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límites de generación y absorción de potencia reactiva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CB1CA9-7F51-A24C-BE92-1CA5BC649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2745"/>
            <a:ext cx="9144000" cy="10089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4585A7-6684-3347-AF20-76D5577BA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44" y="3806687"/>
            <a:ext cx="4085112" cy="27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2809683"/>
            <a:ext cx="7796463" cy="1559263"/>
            <a:chOff x="332507" y="2469962"/>
            <a:chExt cx="7113320" cy="15592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2"/>
              <a:ext cx="7113320" cy="1559263"/>
              <a:chOff x="250822" y="1786169"/>
              <a:chExt cx="8640765" cy="946928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508805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3925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Resoluciones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CREG 025 de 1995, 039 de 2001, 005 de 2010, 024 de 2015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320857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Controles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Google Shape;96;g5eb8d49b73_0_15">
            <a:extLst>
              <a:ext uri="{FF2B5EF4-FFF2-40B4-BE49-F238E27FC236}">
                <a16:creationId xmlns:a16="http://schemas.microsoft.com/office/drawing/2014/main" id="{F76B5830-6209-EF4A-88E2-2DE57EAD0E0A}"/>
              </a:ext>
            </a:extLst>
          </p:cNvPr>
          <p:cNvSpPr txBox="1"/>
          <p:nvPr/>
        </p:nvSpPr>
        <p:spPr>
          <a:xfrm>
            <a:off x="1567543" y="21756"/>
            <a:ext cx="7576457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S" sz="2000" dirty="0">
                <a:solidFill>
                  <a:srgbClr val="0070C0"/>
                </a:solidFill>
              </a:rPr>
              <a:t>Acuerdo Por el cual se establecen los requerimientos para la obtención y validación de parámetros del generador y los modelos del sistema de excitación, control de velocidad/potencia y estabilizadores de sistemas de potencia de las unidades de generación sincrónicas del SIN despachadas centralmente, y se definen las pautas para las pruebas y reajustes de los controles de generación </a:t>
            </a:r>
            <a:endParaRPr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3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300</Words>
  <Application>Microsoft Office PowerPoint</Application>
  <PresentationFormat>Presentación en pantalla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79</cp:revision>
  <dcterms:created xsi:type="dcterms:W3CDTF">2008-10-01T20:44:13Z</dcterms:created>
  <dcterms:modified xsi:type="dcterms:W3CDTF">2020-06-04T17:58:07Z</dcterms:modified>
</cp:coreProperties>
</file>