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57" r:id="rId4"/>
    <p:sldId id="326" r:id="rId5"/>
    <p:sldId id="335" r:id="rId6"/>
    <p:sldId id="327" r:id="rId7"/>
    <p:sldId id="273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36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31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394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397285"/>
            <a:ext cx="8897420" cy="4552665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585: publicada para comentarios el    28 de marzo. Comentarios de ISAGEN, PROELECTRICA, XM, EPM y TEBSA.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586: Publicada para comentarios el 3 de mayo de 2020, Comentarios de ISAGEN, PROELECTRICA y EPM.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ACTAS 587, 588 y 589: corresponden a reuniones del C N O no presenciales.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590: en redacción.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altLang="es-CO" sz="2800" dirty="0">
                <a:latin typeface="Verdana" panose="020B0604030504040204" pitchFamily="34" charset="0"/>
              </a:rPr>
              <a:t> 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591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7 de mayo de 2020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332507" y="2302980"/>
            <a:ext cx="7113320" cy="1238632"/>
            <a:chOff x="332507" y="2469963"/>
            <a:chExt cx="7113320" cy="1238632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69963"/>
              <a:ext cx="7113320" cy="1238632"/>
              <a:chOff x="250822" y="1786169"/>
              <a:chExt cx="8640765" cy="752211"/>
            </a:xfrm>
            <a:solidFill>
              <a:srgbClr val="D05947"/>
            </a:solidFill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chemeClr val="bg1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chemeClr val="bg1"/>
                    </a:solidFill>
                  </a:rPr>
                  <a:t>ón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chemeClr val="bg1"/>
                    </a:solidFill>
                  </a:rPr>
                  <a:t>é de Operación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3" y="1786169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chemeClr val="bg1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chemeClr val="bg1"/>
                    </a:solidFill>
                  </a:rPr>
                  <a:t>Acuerdo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917 de 2016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solidFill>
              <a:srgbClr val="D05947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chemeClr val="bg1"/>
                  </a:solidFill>
                </a:rPr>
                <a:t>Concepto técnico: Surer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576289"/>
            <a:ext cx="847898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1. Por el cual se aprueba la actualización de series hidrológicas del Sistema Eléctrico colombiano del año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60AA27-37B0-FC43-9E5B-7600EA76C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6" y="3888248"/>
            <a:ext cx="8478985" cy="14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89EEF1-72E7-B146-B747-709C5494CD66}"/>
              </a:ext>
            </a:extLst>
          </p:cNvPr>
          <p:cNvGrpSpPr/>
          <p:nvPr/>
        </p:nvGrpSpPr>
        <p:grpSpPr>
          <a:xfrm>
            <a:off x="332508" y="2324043"/>
            <a:ext cx="7113320" cy="1213152"/>
            <a:chOff x="332507" y="2495444"/>
            <a:chExt cx="7113320" cy="1213152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1734EBB5-49A5-9842-A685-601DE9E95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07" y="2495444"/>
              <a:ext cx="7113320" cy="1213152"/>
              <a:chOff x="250822" y="1801643"/>
              <a:chExt cx="8640765" cy="736737"/>
            </a:xfrm>
            <a:solidFill>
              <a:srgbClr val="D05947"/>
            </a:solidFill>
          </p:grpSpPr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15465644-2E44-5F45-948C-175EABE8B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2314088"/>
                <a:ext cx="8640765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>
                    <a:solidFill>
                      <a:schemeClr val="bg1"/>
                    </a:solidFill>
                  </a:rPr>
                  <a:t>Recomendaci</a:t>
                </a:r>
                <a:r>
                  <a:rPr lang="es-ES" altLang="en-US" sz="1800" dirty="0">
                    <a:solidFill>
                      <a:schemeClr val="bg1"/>
                    </a:solidFill>
                  </a:rPr>
                  <a:t>ón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:	Comit</a:t>
                </a:r>
                <a:r>
                  <a:rPr lang="es-ES" altLang="en-US" sz="1800" dirty="0">
                    <a:solidFill>
                      <a:schemeClr val="bg1"/>
                    </a:solidFill>
                  </a:rPr>
                  <a:t>é de Operación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2EE8C80-39EB-6A47-92A3-619C4E277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2" y="1801643"/>
                <a:ext cx="8640763" cy="2242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altLang="en-US" sz="1800" dirty="0" err="1">
                    <a:solidFill>
                      <a:schemeClr val="bg1"/>
                    </a:solidFill>
                  </a:rPr>
                  <a:t>Cumplimiento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: </a:t>
                </a:r>
                <a:r>
                  <a:rPr lang="en-US" altLang="en-US" sz="1800" dirty="0" err="1">
                    <a:solidFill>
                      <a:schemeClr val="bg1"/>
                    </a:solidFill>
                  </a:rPr>
                  <a:t>Resolución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CREG 089 de 2018</a:t>
                </a:r>
              </a:p>
            </p:txBody>
          </p:sp>
        </p:grp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CCE82C0-AE58-7241-A9E0-70035689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9" y="2899827"/>
              <a:ext cx="7113318" cy="369332"/>
            </a:xfrm>
            <a:prstGeom prst="rect">
              <a:avLst/>
            </a:prstGeom>
            <a:solidFill>
              <a:srgbClr val="D05947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chemeClr val="bg1"/>
                  </a:solidFill>
                </a:rPr>
                <a:t>Concepto técnico: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SPlantas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576289"/>
            <a:ext cx="847898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2. Por el cual se actualiza la lista de firmas auditoras de los precios y cantidades de los combustibles declarados para la determinación del precio marginal de escasez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8FBAFB-1A25-8942-AE7B-8BACBDA7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6" y="3685197"/>
            <a:ext cx="8484927" cy="20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4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2EE8C80-39EB-6A47-92A3-619C4E27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8" y="2118093"/>
            <a:ext cx="7113318" cy="369332"/>
          </a:xfrm>
          <a:prstGeom prst="rect">
            <a:avLst/>
          </a:prstGeom>
          <a:solidFill>
            <a:srgbClr val="D05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chemeClr val="bg1"/>
                </a:solidFill>
              </a:rPr>
              <a:t>Cumplimiento</a:t>
            </a:r>
            <a:r>
              <a:rPr lang="en-US" altLang="en-US" sz="1800" dirty="0">
                <a:solidFill>
                  <a:schemeClr val="bg1"/>
                </a:solidFill>
              </a:rPr>
              <a:t>: </a:t>
            </a:r>
            <a:r>
              <a:rPr lang="en-US" altLang="en-US" sz="1800" dirty="0" err="1">
                <a:solidFill>
                  <a:schemeClr val="bg1"/>
                </a:solidFill>
              </a:rPr>
              <a:t>Acuerdo</a:t>
            </a:r>
            <a:r>
              <a:rPr lang="en-US" altLang="en-US" sz="1800" dirty="0">
                <a:solidFill>
                  <a:schemeClr val="bg1"/>
                </a:solidFill>
              </a:rPr>
              <a:t> 1179 de 2019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576289"/>
            <a:ext cx="84789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3. Por el cual se actualiza la integración del Comité de Distribución para el año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6A8C93-3A71-3542-B451-2C9F180A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8" y="2754703"/>
            <a:ext cx="8478984" cy="29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5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191</Words>
  <Application>Microsoft Office PowerPoint</Application>
  <PresentationFormat>Presentación en pantalla (4:3)</PresentationFormat>
  <Paragraphs>32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75</cp:revision>
  <dcterms:created xsi:type="dcterms:W3CDTF">2008-10-01T20:44:13Z</dcterms:created>
  <dcterms:modified xsi:type="dcterms:W3CDTF">2020-05-06T23:48:54Z</dcterms:modified>
</cp:coreProperties>
</file>