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87" r:id="rId3"/>
    <p:sldMasterId id="2147483700" r:id="rId4"/>
  </p:sldMasterIdLst>
  <p:sldIdLst>
    <p:sldId id="256" r:id="rId5"/>
    <p:sldId id="259" r:id="rId6"/>
    <p:sldId id="260" r:id="rId7"/>
    <p:sldId id="266" r:id="rId8"/>
    <p:sldId id="265" r:id="rId9"/>
  </p:sldIdLst>
  <p:sldSz cx="9144000" cy="5143500" type="screen16x9"/>
  <p:notesSz cx="7772400" cy="100584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8" autoAdjust="0"/>
    <p:restoredTop sz="94660"/>
  </p:normalViewPr>
  <p:slideViewPr>
    <p:cSldViewPr snapToGrid="0">
      <p:cViewPr varScale="1">
        <p:scale>
          <a:sx n="81" d="100"/>
          <a:sy n="81" d="100"/>
        </p:scale>
        <p:origin x="152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6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7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3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3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0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5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6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7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62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6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7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73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7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76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77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1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8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4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8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9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9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2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3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4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5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6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7"/>
          <p:cNvPicPr/>
          <p:nvPr/>
        </p:nvPicPr>
        <p:blipFill>
          <a:blip r:embed="rId14"/>
          <a:stretch/>
        </p:blipFill>
        <p:spPr>
          <a:xfrm>
            <a:off x="113400" y="360"/>
            <a:ext cx="8925480" cy="5039640"/>
          </a:xfrm>
          <a:prstGeom prst="rect">
            <a:avLst/>
          </a:prstGeom>
          <a:ln>
            <a:noFill/>
          </a:ln>
        </p:spPr>
      </p:pic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8880" cy="858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s-CO" sz="1800" b="0" strike="noStrike" spc="-1">
                <a:latin typeface="Arial"/>
              </a:rPr>
              <a:t>Pulse para editar el formato del texto de título</a:t>
            </a: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8880" cy="298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1800" b="0" strike="noStrike" spc="-1">
                <a:latin typeface="Arial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1800" b="0" strike="noStrike" spc="-1"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1800" b="0" strike="noStrike" spc="-1"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1800" b="0" strike="noStrike" spc="-1"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1800" b="0" strike="noStrike" spc="-1"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1800" b="0" strike="noStrike" spc="-1"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1800" b="0" strike="noStrike" spc="-1"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Imagen 7"/>
          <p:cNvPicPr/>
          <p:nvPr/>
        </p:nvPicPr>
        <p:blipFill>
          <a:blip r:embed="rId14"/>
          <a:stretch/>
        </p:blipFill>
        <p:spPr>
          <a:xfrm>
            <a:off x="46080" y="0"/>
            <a:ext cx="9050400" cy="5142600"/>
          </a:xfrm>
          <a:prstGeom prst="rect">
            <a:avLst/>
          </a:prstGeom>
          <a:ln>
            <a:noFill/>
          </a:ln>
        </p:spPr>
      </p:pic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s-CO" sz="4400" b="0" strike="noStrike" spc="-1">
                <a:latin typeface="Arial"/>
              </a:rPr>
              <a:t>Pulse para editar el formato del texto de título</a:t>
            </a: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3200" b="0" strike="noStrike" spc="-1">
                <a:latin typeface="Arial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800" b="0" strike="noStrike" spc="-1"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400" b="0" strike="noStrike" spc="-1"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000" b="0" strike="noStrike" spc="-1"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CustomShape 1"/>
          <p:cNvSpPr/>
          <p:nvPr/>
        </p:nvSpPr>
        <p:spPr>
          <a:xfrm>
            <a:off x="0" y="4873320"/>
            <a:ext cx="133200" cy="115560"/>
          </a:xfrm>
          <a:prstGeom prst="rect">
            <a:avLst/>
          </a:prstGeom>
          <a:solidFill>
            <a:srgbClr val="00A66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19" name="Imagen 4"/>
          <p:cNvPicPr/>
          <p:nvPr/>
        </p:nvPicPr>
        <p:blipFill>
          <a:blip r:embed="rId14"/>
          <a:stretch/>
        </p:blipFill>
        <p:spPr>
          <a:xfrm>
            <a:off x="0" y="497160"/>
            <a:ext cx="1075320" cy="4047120"/>
          </a:xfrm>
          <a:prstGeom prst="rect">
            <a:avLst/>
          </a:prstGeom>
          <a:ln>
            <a:noFill/>
          </a:ln>
        </p:spPr>
      </p:pic>
      <p:sp>
        <p:nvSpPr>
          <p:cNvPr id="120" name="PlaceHolder 2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s-CO" sz="4400" b="0" strike="noStrike" spc="-1">
                <a:latin typeface="Arial"/>
              </a:rPr>
              <a:t>Pulse para editar el formato del texto de título</a:t>
            </a:r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3200" b="0" strike="noStrike" spc="-1">
                <a:latin typeface="Arial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800" b="0" strike="noStrike" spc="-1"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400" b="0" strike="noStrike" spc="-1"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000" b="0" strike="noStrike" spc="-1"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Imagen 1"/>
          <p:cNvPicPr/>
          <p:nvPr/>
        </p:nvPicPr>
        <p:blipFill>
          <a:blip r:embed="rId14"/>
          <a:stretch/>
        </p:blipFill>
        <p:spPr>
          <a:xfrm>
            <a:off x="0" y="0"/>
            <a:ext cx="9142920" cy="5142600"/>
          </a:xfrm>
          <a:prstGeom prst="rect">
            <a:avLst/>
          </a:prstGeom>
          <a:ln>
            <a:noFill/>
          </a:ln>
        </p:spPr>
      </p:pic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s-CO" sz="4400" b="0" strike="noStrike" spc="-1">
                <a:latin typeface="Arial"/>
              </a:rPr>
              <a:t>Pulse para editar el formato del texto de título</a:t>
            </a:r>
          </a:p>
        </p:txBody>
      </p:sp>
      <p:sp>
        <p:nvSpPr>
          <p:cNvPr id="16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3200" b="0" strike="noStrike" spc="-1">
                <a:latin typeface="Arial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800" b="0" strike="noStrike" spc="-1"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400" b="0" strike="noStrike" spc="-1"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000" b="0" strike="noStrike" spc="-1"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CustomShape 1"/>
          <p:cNvSpPr/>
          <p:nvPr/>
        </p:nvSpPr>
        <p:spPr>
          <a:xfrm>
            <a:off x="277920" y="1676520"/>
            <a:ext cx="8587080" cy="178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s-MX" sz="2800" b="1" strike="noStrike" spc="-1" dirty="0">
                <a:solidFill>
                  <a:srgbClr val="808080"/>
                </a:solidFill>
                <a:latin typeface="Montserrat"/>
                <a:ea typeface="DejaVu Sans"/>
              </a:rPr>
              <a:t>Presentación Acuerdos</a:t>
            </a:r>
            <a:br>
              <a:rPr dirty="0"/>
            </a:br>
            <a:r>
              <a:rPr lang="es-MX" sz="2800" b="0" strike="noStrike" spc="-1" dirty="0">
                <a:solidFill>
                  <a:srgbClr val="808080"/>
                </a:solidFill>
                <a:latin typeface="Montserrat"/>
                <a:ea typeface="DejaVu Sans"/>
              </a:rPr>
              <a:t>Reunión extraordinaria CNO 777</a:t>
            </a:r>
            <a:br>
              <a:rPr dirty="0"/>
            </a:br>
            <a:r>
              <a:rPr lang="es-MX" sz="2800" spc="-1" dirty="0">
                <a:solidFill>
                  <a:srgbClr val="808080"/>
                </a:solidFill>
                <a:latin typeface="Montserrat"/>
              </a:rPr>
              <a:t>19 de diciembre de 2024</a:t>
            </a:r>
            <a:endParaRPr lang="es-CO" sz="2800" b="0" strike="noStrike" spc="-1" dirty="0">
              <a:latin typeface="Arial"/>
            </a:endParaRPr>
          </a:p>
        </p:txBody>
      </p:sp>
      <p:pic>
        <p:nvPicPr>
          <p:cNvPr id="198" name="Imagen 3"/>
          <p:cNvPicPr/>
          <p:nvPr/>
        </p:nvPicPr>
        <p:blipFill>
          <a:blip r:embed="rId2"/>
          <a:stretch/>
        </p:blipFill>
        <p:spPr>
          <a:xfrm>
            <a:off x="659520" y="561240"/>
            <a:ext cx="1351440" cy="817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CustomShape 1"/>
          <p:cNvSpPr/>
          <p:nvPr/>
        </p:nvSpPr>
        <p:spPr>
          <a:xfrm>
            <a:off x="268920" y="1282320"/>
            <a:ext cx="8595360" cy="2138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90000"/>
              </a:lnSpc>
            </a:pPr>
            <a:r>
              <a:rPr lang="es-CO" sz="4000" b="1" strike="noStrike" spc="-1">
                <a:solidFill>
                  <a:srgbClr val="F2F2F2"/>
                </a:solidFill>
                <a:latin typeface="Montserrat"/>
                <a:ea typeface="DejaVu Sans"/>
              </a:rPr>
              <a:t>Acuerdos</a:t>
            </a:r>
            <a:endParaRPr lang="es-CO" sz="4000" b="0" strike="noStrike" spc="-1">
              <a:latin typeface="Arial"/>
            </a:endParaRPr>
          </a:p>
        </p:txBody>
      </p:sp>
      <p:sp>
        <p:nvSpPr>
          <p:cNvPr id="204" name="CustomShape 2"/>
          <p:cNvSpPr/>
          <p:nvPr/>
        </p:nvSpPr>
        <p:spPr>
          <a:xfrm>
            <a:off x="268920" y="3441960"/>
            <a:ext cx="8595360" cy="1123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CustomShape 1"/>
          <p:cNvSpPr/>
          <p:nvPr/>
        </p:nvSpPr>
        <p:spPr>
          <a:xfrm>
            <a:off x="1122480" y="682560"/>
            <a:ext cx="7750440" cy="60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>
              <a:lnSpc>
                <a:spcPct val="90000"/>
              </a:lnSpc>
            </a:pPr>
            <a:r>
              <a:rPr lang="es-ES" sz="1100" b="0" strike="noStrike" spc="-1" dirty="0">
                <a:solidFill>
                  <a:srgbClr val="00A666"/>
                </a:solidFill>
                <a:latin typeface="Montserrat"/>
                <a:ea typeface="DejaVu Sans"/>
              </a:rPr>
              <a:t>Por el cual se aprueba la actualización del plazo para la presentación de los resultados de las pruebas de estatismo y banda muerta de las unidades 1 y 2 de la planta de generación Termosierra, de las unidades </a:t>
            </a:r>
            <a:r>
              <a:rPr lang="es-ES" sz="1100" b="0" strike="noStrike" spc="-1" dirty="0" err="1">
                <a:solidFill>
                  <a:srgbClr val="00A666"/>
                </a:solidFill>
                <a:latin typeface="Montserrat"/>
                <a:ea typeface="DejaVu Sans"/>
              </a:rPr>
              <a:t>Termoyopal</a:t>
            </a:r>
            <a:r>
              <a:rPr lang="es-ES" sz="1100" b="0" strike="noStrike" spc="-1" dirty="0">
                <a:solidFill>
                  <a:srgbClr val="00A666"/>
                </a:solidFill>
                <a:latin typeface="Montserrat"/>
                <a:ea typeface="DejaVu Sans"/>
              </a:rPr>
              <a:t> TYG3 y TYG5 y de las unidades 1 y 2 de la planta de generación </a:t>
            </a:r>
            <a:r>
              <a:rPr lang="es-ES" sz="1100" b="0" strike="noStrike" spc="-1" dirty="0" err="1">
                <a:solidFill>
                  <a:srgbClr val="00A666"/>
                </a:solidFill>
                <a:latin typeface="Montserrat"/>
                <a:ea typeface="DejaVu Sans"/>
              </a:rPr>
              <a:t>Termocentro</a:t>
            </a:r>
            <a:endParaRPr lang="es-CO" sz="1100" b="0" strike="noStrike" spc="-1" dirty="0">
              <a:latin typeface="Arial"/>
            </a:endParaRPr>
          </a:p>
        </p:txBody>
      </p:sp>
      <p:sp>
        <p:nvSpPr>
          <p:cNvPr id="206" name="CustomShape 2"/>
          <p:cNvSpPr/>
          <p:nvPr/>
        </p:nvSpPr>
        <p:spPr>
          <a:xfrm>
            <a:off x="1122480" y="1381320"/>
            <a:ext cx="7750440" cy="93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Cumplimiento:		Acuerdo 1805</a:t>
            </a: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Concepto:			Subcomité Controles</a:t>
            </a:r>
            <a:endParaRPr lang="es-CO" sz="11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Recomendación:		Comité de Operación</a:t>
            </a:r>
            <a:endParaRPr lang="es-CO" sz="1100" b="0" strike="noStrike" spc="-1" dirty="0">
              <a:latin typeface="Arial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9C65A1F-77C1-A89B-CD7E-5B4EBE6021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8153" y="2406600"/>
            <a:ext cx="7319093" cy="190228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09FE35-EFBA-621E-A69B-55E0BDAA6C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CustomShape 1">
            <a:extLst>
              <a:ext uri="{FF2B5EF4-FFF2-40B4-BE49-F238E27FC236}">
                <a16:creationId xmlns:a16="http://schemas.microsoft.com/office/drawing/2014/main" id="{9C10E11A-BEBC-E37F-A8B8-695764533EE9}"/>
              </a:ext>
            </a:extLst>
          </p:cNvPr>
          <p:cNvSpPr/>
          <p:nvPr/>
        </p:nvSpPr>
        <p:spPr>
          <a:xfrm>
            <a:off x="1122480" y="682560"/>
            <a:ext cx="7750440" cy="60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es-ES" sz="1400" b="0" i="0" dirty="0">
                <a:solidFill>
                  <a:srgbClr val="00B050"/>
                </a:solidFill>
                <a:effectLst/>
                <a:latin typeface="Montserrat" pitchFamily="2" charset="0"/>
              </a:rPr>
              <a:t>Por el cual se actualizan los miembros del Consejo Nacional de Operación para el año 2025</a:t>
            </a:r>
            <a:endParaRPr lang="es-CO" sz="1400" b="0" strike="noStrike" spc="-1" dirty="0">
              <a:solidFill>
                <a:srgbClr val="00B050"/>
              </a:solidFill>
              <a:latin typeface="Montserrat" pitchFamily="2" charset="0"/>
            </a:endParaRPr>
          </a:p>
        </p:txBody>
      </p:sp>
      <p:sp>
        <p:nvSpPr>
          <p:cNvPr id="206" name="CustomShape 2">
            <a:extLst>
              <a:ext uri="{FF2B5EF4-FFF2-40B4-BE49-F238E27FC236}">
                <a16:creationId xmlns:a16="http://schemas.microsoft.com/office/drawing/2014/main" id="{84A6D10D-AE71-089F-FF5F-5949850CAF17}"/>
              </a:ext>
            </a:extLst>
          </p:cNvPr>
          <p:cNvSpPr/>
          <p:nvPr/>
        </p:nvSpPr>
        <p:spPr>
          <a:xfrm>
            <a:off x="1122480" y="1381320"/>
            <a:ext cx="7750440" cy="30925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Cumplimiento:		Acuerdo 1912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4C3E3F34-1994-3FD0-434B-22D6C85B03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8294" y="1785257"/>
            <a:ext cx="3538812" cy="3294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346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CustomShape 1"/>
          <p:cNvSpPr/>
          <p:nvPr/>
        </p:nvSpPr>
        <p:spPr>
          <a:xfrm>
            <a:off x="933120" y="2338560"/>
            <a:ext cx="4372920" cy="155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4000" b="1" strike="noStrike" spc="-1">
                <a:solidFill>
                  <a:srgbClr val="F2F2F2"/>
                </a:solidFill>
                <a:latin typeface="Montserrat"/>
                <a:ea typeface="DejaVu Sans"/>
              </a:rPr>
              <a:t>Gracias</a:t>
            </a:r>
            <a:endParaRPr lang="es-CO" sz="4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CNO Turquesa</Template>
  <TotalTime>10615</TotalTime>
  <Words>113</Words>
  <Application>Microsoft Office PowerPoint</Application>
  <PresentationFormat>Presentación en pantalla (16:9)</PresentationFormat>
  <Paragraphs>9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4</vt:i4>
      </vt:variant>
      <vt:variant>
        <vt:lpstr>Títulos de diapositiva</vt:lpstr>
      </vt:variant>
      <vt:variant>
        <vt:i4>5</vt:i4>
      </vt:variant>
    </vt:vector>
  </HeadingPairs>
  <TitlesOfParts>
    <vt:vector size="14" baseType="lpstr">
      <vt:lpstr>Arial</vt:lpstr>
      <vt:lpstr>Montserrat</vt:lpstr>
      <vt:lpstr>Montserrat Medium</vt:lpstr>
      <vt:lpstr>Symbol</vt:lpstr>
      <vt:lpstr>Wingdings</vt:lpstr>
      <vt:lpstr>Office Theme</vt:lpstr>
      <vt:lpstr>Office Theme</vt:lpstr>
      <vt:lpstr>Office Theme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actas y acuerdos Reunión CNO 645 7 de octubre de 2021</dc:title>
  <dc:subject/>
  <dc:creator>Adriana Perez</dc:creator>
  <dc:description/>
  <cp:lastModifiedBy>Alberto Olarte</cp:lastModifiedBy>
  <cp:revision>127</cp:revision>
  <dcterms:created xsi:type="dcterms:W3CDTF">2021-10-06T02:04:35Z</dcterms:created>
  <dcterms:modified xsi:type="dcterms:W3CDTF">2024-12-18T22:27:06Z</dcterms:modified>
  <dc:language>es-CO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</vt:i4>
  </property>
  <property fmtid="{D5CDD505-2E9C-101B-9397-08002B2CF9AE}" pid="8" name="PresentationFormat">
    <vt:lpwstr>Presentación en pantalla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8</vt:i4>
  </property>
</Properties>
</file>