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315" r:id="rId8"/>
    <p:sldId id="259" r:id="rId9"/>
    <p:sldId id="260" r:id="rId10"/>
    <p:sldId id="317" r:id="rId11"/>
    <p:sldId id="316" r:id="rId12"/>
    <p:sldId id="309" r:id="rId13"/>
    <p:sldId id="289" r:id="rId14"/>
    <p:sldId id="301" r:id="rId15"/>
    <p:sldId id="300" r:id="rId16"/>
    <p:sldId id="310" r:id="rId17"/>
    <p:sldId id="313" r:id="rId18"/>
    <p:sldId id="318" r:id="rId19"/>
    <p:sldId id="265" r:id="rId20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67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46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56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825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634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759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52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226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972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4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71215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762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5 de septiembre de 2024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unos parámetros técnicos de los volúmenes del embalse Porce III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565. 1287, 1585, 1861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8EDCE0-BF05-2B4B-E73F-BE0C8BFC0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46" y="2406600"/>
            <a:ext cx="7697274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implementación del esquema suplementario de protección sistémico para las maniobras entre los nodos Panamericana - Tulcán 138 kV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1019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Análisis y Planeamiento Eléctrico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76E3F0-5E99-F7B7-0F45-BC9D5273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161" y="2110154"/>
            <a:ext cx="7617759" cy="5928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77F591-9DF6-FCDD-4CEB-16F9A0786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97" y="2703046"/>
            <a:ext cx="3862343" cy="23279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D678D6-FE05-39BA-2139-EC65DD0BA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39" y="2778667"/>
            <a:ext cx="4048733" cy="22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3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las series hidrológicas de los ríos del SIN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749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1420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AC0D1E-E5E0-64DE-FBEF-504B35B1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50" y="2397865"/>
            <a:ext cx="7512499" cy="20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el "Procedimiento para la realización de las pruebas de verificación de la curva de capacidad de las plantas de generación eólicos y solares fotovoltaicas conectados al STN y STR y de los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autogeneradores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conectados al STN y al STR sin entrega de excedentes"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791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025 de 1995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2A5D70-FDF8-5E09-069F-35977F5DA3C8}"/>
              </a:ext>
            </a:extLst>
          </p:cNvPr>
          <p:cNvSpPr txBox="1"/>
          <p:nvPr/>
        </p:nvSpPr>
        <p:spPr>
          <a:xfrm>
            <a:off x="1726048" y="3649447"/>
            <a:ext cx="654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accent6"/>
                </a:solidFill>
              </a:rPr>
              <a:t>Se </a:t>
            </a:r>
            <a:r>
              <a:rPr lang="es-ES" dirty="0">
                <a:solidFill>
                  <a:schemeClr val="accent6"/>
                </a:solidFill>
              </a:rPr>
              <a:t>modifica el procedimiento que debe seguirse ante un cambio de CEN y se define la ventana de los registros que deben ser entregados en los casos de las plantas que no alcanzan el 100% de la CEN.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3E1CDC-41E4-5CBF-B03D-DE89ABE4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29" y="2366971"/>
            <a:ext cx="7316141" cy="7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4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la integración de la lista de empresas verificadoras de los planes de inversión de los operadores de red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525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101 022 de 2022 y 101 039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</a:t>
            </a: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ecomendación:		Comité de Distribución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2A5D70-FDF8-5E09-069F-35977F5DA3C8}"/>
              </a:ext>
            </a:extLst>
          </p:cNvPr>
          <p:cNvSpPr txBox="1"/>
          <p:nvPr/>
        </p:nvSpPr>
        <p:spPr>
          <a:xfrm>
            <a:off x="6899565" y="2571750"/>
            <a:ext cx="161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>
                <a:solidFill>
                  <a:schemeClr val="accent6"/>
                </a:solidFill>
              </a:rPr>
              <a:t>Se adicionan profesionales de equipos ya inscritos</a:t>
            </a:r>
            <a:endParaRPr lang="es-ES" dirty="0">
              <a:solidFill>
                <a:schemeClr val="accent6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871947-8C47-1C0B-EA84-A0652911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64" y="2173184"/>
            <a:ext cx="5066602" cy="22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1349829" y="1009440"/>
            <a:ext cx="77070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740, 741 y 742: Publicadas para comentarios el 30 de abril. Comentarios de ISAGEN( 740, 741, 742), XM(741, 742) y TEBSA (742).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743 : CNO NO PRESENCIAL.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744, 745, 746 y 747: Publicadas el 27 de mayo. Comentarios de EPM ( 744, 745, 746, 747), ISAGEN (744, 745, 746,  747), XM(744,) y TEBSA ( 744, 745 , 746 ,747).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748: Publicada para comentarios el 3 de junio. Comentarios de ISAGEN y GECELCA.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749, 750, 751 y 752: CNO NO PRESENCIALES.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ampliación del plazo para la actualización de información de unos parámetros técnicos de los volúmenes del embalse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Punchiná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565, 1287, 1585, 1861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ADDBCE-D2F1-4B9A-212F-2931ED620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05" y="2743943"/>
            <a:ext cx="7526789" cy="8001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ampliación del plazo para la actualización de información de unos parámetros técnicos de los volúmenes del embalse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Amaní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565, 1287, 1585, 1861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586981-6BB5-20D8-26F0-81BAD0AF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813084"/>
            <a:ext cx="7617759" cy="7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plazo para la presentación de los resultados de las pruebas de estatismo y banda muerta de las unidades 1 a 3 de la planta de generación Paipa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1805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C35C8C-B930-6CE8-7DEA-06DC8763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97" y="2541378"/>
            <a:ext cx="7479566" cy="8261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D4974E7-C39B-F210-DE00-55FFD7531B18}"/>
              </a:ext>
            </a:extLst>
          </p:cNvPr>
          <p:cNvSpPr txBox="1"/>
          <p:nvPr/>
        </p:nvSpPr>
        <p:spPr>
          <a:xfrm>
            <a:off x="1365662" y="3728852"/>
            <a:ext cx="6899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accent6"/>
                </a:solidFill>
                <a:latin typeface="Montserrat" pitchFamily="2" charset="0"/>
              </a:rPr>
              <a:t>Basado en la justificación técnica expuesta por parte de GENSA en relación con la no posibilidad de alcanzar la CEN, el </a:t>
            </a:r>
            <a:r>
              <a:rPr lang="es-ES" sz="1400" dirty="0" err="1">
                <a:solidFill>
                  <a:schemeClr val="accent6"/>
                </a:solidFill>
                <a:latin typeface="Montserrat" pitchFamily="2" charset="0"/>
              </a:rPr>
              <a:t>Scontroles</a:t>
            </a:r>
            <a:r>
              <a:rPr lang="es-ES" sz="1400" dirty="0">
                <a:solidFill>
                  <a:schemeClr val="accent6"/>
                </a:solidFill>
                <a:latin typeface="Montserrat" pitchFamily="2" charset="0"/>
              </a:rPr>
              <a:t> dio concepto favorable para que GENSA realice las pruebas de estatismo y banda muerta considerando el Protocolo B definido en el Acuerdo CNO 1805</a:t>
            </a:r>
          </a:p>
        </p:txBody>
      </p:sp>
    </p:spTree>
    <p:extLst>
      <p:ext uri="{BB962C8B-B14F-4D97-AF65-F5344CB8AC3E}">
        <p14:creationId xmlns:p14="http://schemas.microsoft.com/office/powerpoint/2010/main" val="139435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el plazo para la presentación de los resultados de las pruebas de estatismo y banda muerta de la planta de generación Río Piedras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1805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75D024-70C0-4370-C600-4DCED7453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797609"/>
            <a:ext cx="7929637" cy="6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 un cambio de los parámetros de los sistemas de control de velocidad de las unidades Carlos Lleras 1 y Carlos Lleras 2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1585 y 1825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B71220-6937-3F46-829F-AFEE6FD1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34" y="2803239"/>
            <a:ext cx="7437856" cy="8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10576</TotalTime>
  <Words>737</Words>
  <Application>Microsoft Office PowerPoint</Application>
  <PresentationFormat>Presentación en pantalla (16:9)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Adriana Perez</cp:lastModifiedBy>
  <cp:revision>120</cp:revision>
  <dcterms:created xsi:type="dcterms:W3CDTF">2021-10-06T02:04:35Z</dcterms:created>
  <dcterms:modified xsi:type="dcterms:W3CDTF">2024-09-05T14:31:36Z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