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09" r:id="rId11"/>
    <p:sldId id="289" r:id="rId12"/>
    <p:sldId id="301" r:id="rId13"/>
    <p:sldId id="300" r:id="rId14"/>
    <p:sldId id="310" r:id="rId15"/>
    <p:sldId id="311" r:id="rId16"/>
    <p:sldId id="312" r:id="rId17"/>
    <p:sldId id="313" r:id="rId18"/>
    <p:sldId id="265" r:id="rId19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</a:t>
            </a:r>
            <a:r>
              <a:rPr lang="es-MX" sz="2800" b="0" strike="noStrike" spc="-1">
                <a:solidFill>
                  <a:srgbClr val="808080"/>
                </a:solidFill>
                <a:latin typeface="Montserrat"/>
                <a:ea typeface="DejaVu Sans"/>
              </a:rPr>
              <a:t>CNO 753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6 de junio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Darío Valencia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y 1671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7C2DA2-E690-F832-09AE-DF05A924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29" y="2503306"/>
            <a:ext cx="7616142" cy="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de la vigencia de los resultados de la batimetría del embalse Troneras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1287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3913C7-4E56-514A-EEA5-87826096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615414"/>
            <a:ext cx="7601529" cy="8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1287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Protecciones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Comités de Operación, Transmisión y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28020-B24F-87BB-0394-9693A9E3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1" y="2267385"/>
            <a:ext cx="3962900" cy="17085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D10CDF-0017-954A-AF24-5A2FAD75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42" y="2267385"/>
            <a:ext cx="2876642" cy="2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6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  <a:ea typeface="DejaVu Sans"/>
              </a:rPr>
              <a:t>Concepto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:			Subcomité de Protecciones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Comités de Operación, Transmisión y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54210F-E52D-61B6-A52F-35F80DF4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8" y="2406600"/>
            <a:ext cx="7450364" cy="16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9829" y="1009440"/>
            <a:ext cx="77070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740, 741 y 742: Publicadas para comentarios el 30 de abril. Comentarios de ISAGEN( 740, 741, 742), XM(741, 742) y TEBSA (742).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743 : CNO NO PRESENCIAL.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744, 745, 746 y 747: Publicadas el 27 de mayo. Comentarios de EPM ( 744, 745, 746, 747), ISAGEN (744, 745, 746,  747), XM(744,) y TEBSA ( 744, 745 , 746 ,747).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748: Publicada para comentarios el 3 de junio. Comentarios de ISAGEN y GECELCA.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749, 750, 751 y 752: CNO NO PRESENCIALES.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resultados de las pruebas previas a la entrada en operación de la planta solar fotovoltaica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Sunnorte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y se aprueba su curva de carga asociada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1223, 1612, 1741, 1827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556F60-5FB4-A91F-29CB-CB9B5E3F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1" y="2311920"/>
            <a:ext cx="4277110" cy="16683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9C214A-370B-D69F-31EB-B59E409B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92" y="2080741"/>
            <a:ext cx="3009419" cy="28206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plazo para la presentación de los resultados de las pruebas de estatismo y banda muerta de las unidades 1 y 2 de la planta Termosierra, de las unidades 1 y 2 de la planta Cartagena, de la unidad 2 de la planta Salto II, las unidades 1, 2 y 5 de la planta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Dario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Valencia y de las unidades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Termoyopal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G3 y G5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1805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CC0B56-F1AA-A18B-B4CA-071C4020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02" y="2275186"/>
            <a:ext cx="4985795" cy="1482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153B1D-AC0E-F2D2-123E-CFA6ACC7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145" y="3838501"/>
            <a:ext cx="5027752" cy="8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de la planta térmica TEBSAB CC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1789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21A4C5-EE0C-0412-633C-4A2D9002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68" y="2098222"/>
            <a:ext cx="6377321" cy="21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San Carlos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y 1671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134D4E-DC75-5C16-794D-A4A20B07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7" y="2506211"/>
            <a:ext cx="7141580" cy="6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Salto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y 1671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5214AE-6AFC-5A13-5914-DA1F35CB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52" y="2406600"/>
            <a:ext cx="7454096" cy="8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10492</TotalTime>
  <Words>679</Words>
  <Application>Microsoft Office PowerPoint</Application>
  <PresentationFormat>Presentación en pantalla (16:9)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Adriana Perez</cp:lastModifiedBy>
  <cp:revision>114</cp:revision>
  <dcterms:created xsi:type="dcterms:W3CDTF">2021-10-06T02:04:35Z</dcterms:created>
  <dcterms:modified xsi:type="dcterms:W3CDTF">2024-06-06T15:38:29Z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