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87" r:id="rId3"/>
    <p:sldMasterId id="2147483700" r:id="rId4"/>
    <p:sldMasterId id="2147483713" r:id="rId5"/>
  </p:sldMasterIdLst>
  <p:sldIdLst>
    <p:sldId id="256" r:id="rId6"/>
    <p:sldId id="257" r:id="rId7"/>
    <p:sldId id="315" r:id="rId8"/>
    <p:sldId id="259" r:id="rId9"/>
    <p:sldId id="289" r:id="rId10"/>
    <p:sldId id="265" r:id="rId11"/>
  </p:sldIdLst>
  <p:sldSz cx="9144000" cy="5143500" type="screen16x9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4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4750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612952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132258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72766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53196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669690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436581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840092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731338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127557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851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920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7"/>
          <p:cNvPicPr/>
          <p:nvPr/>
        </p:nvPicPr>
        <p:blipFill>
          <a:blip r:embed="rId14"/>
          <a:stretch/>
        </p:blipFill>
        <p:spPr>
          <a:xfrm>
            <a:off x="113400" y="360"/>
            <a:ext cx="8925480" cy="5039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CO" sz="18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n 7"/>
          <p:cNvPicPr/>
          <p:nvPr/>
        </p:nvPicPr>
        <p:blipFill>
          <a:blip r:embed="rId14"/>
          <a:stretch/>
        </p:blipFill>
        <p:spPr>
          <a:xfrm>
            <a:off x="46080" y="0"/>
            <a:ext cx="9050400" cy="514260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19" name="Imagen 4"/>
          <p:cNvPicPr/>
          <p:nvPr/>
        </p:nvPicPr>
        <p:blipFill>
          <a:blip r:embed="rId14"/>
          <a:stretch/>
        </p:blipFill>
        <p:spPr>
          <a:xfrm>
            <a:off x="0" y="497160"/>
            <a:ext cx="1075320" cy="4047120"/>
          </a:xfrm>
          <a:prstGeom prst="rect">
            <a:avLst/>
          </a:prstGeom>
          <a:ln>
            <a:noFill/>
          </a:ln>
        </p:spPr>
      </p:pic>
      <p:sp>
        <p:nvSpPr>
          <p:cNvPr id="12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Imagen 1"/>
          <p:cNvPicPr/>
          <p:nvPr/>
        </p:nvPicPr>
        <p:blipFill>
          <a:blip r:embed="rId14"/>
          <a:stretch/>
        </p:blipFill>
        <p:spPr>
          <a:xfrm>
            <a:off x="0" y="0"/>
            <a:ext cx="9142920" cy="5142600"/>
          </a:xfrm>
          <a:prstGeom prst="rect">
            <a:avLst/>
          </a:prstGeom>
          <a:ln>
            <a:noFill/>
          </a:ln>
        </p:spPr>
      </p:pic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9" name="Google Shape;203;p14"/>
          <p:cNvPicPr/>
          <p:nvPr/>
        </p:nvPicPr>
        <p:blipFill>
          <a:blip r:embed="rId14"/>
          <a:srcRect l="22479"/>
          <a:stretch/>
        </p:blipFill>
        <p:spPr>
          <a:xfrm>
            <a:off x="0" y="405360"/>
            <a:ext cx="1382040" cy="3778200"/>
          </a:xfrm>
          <a:prstGeom prst="rect">
            <a:avLst/>
          </a:prstGeom>
          <a:ln>
            <a:noFill/>
          </a:ln>
        </p:spPr>
      </p:pic>
      <p:sp>
        <p:nvSpPr>
          <p:cNvPr id="8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  <p:extLst>
      <p:ext uri="{BB962C8B-B14F-4D97-AF65-F5344CB8AC3E}">
        <p14:creationId xmlns:p14="http://schemas.microsoft.com/office/powerpoint/2010/main" val="267276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277920" y="1676520"/>
            <a:ext cx="8587080" cy="178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b="1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Presentación actas y acuerdos</a:t>
            </a:r>
            <a:br>
              <a:rPr dirty="0"/>
            </a:br>
            <a:r>
              <a:rPr lang="es-MX" sz="2800" b="0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Reunión CNO 748</a:t>
            </a:r>
            <a:br>
              <a:rPr dirty="0"/>
            </a:br>
            <a:r>
              <a:rPr lang="es-MX" sz="2800" spc="-1" dirty="0">
                <a:solidFill>
                  <a:srgbClr val="808080"/>
                </a:solidFill>
                <a:latin typeface="Montserrat"/>
              </a:rPr>
              <a:t>2 de mayo de 2024</a:t>
            </a:r>
            <a:endParaRPr lang="es-CO" sz="2800" b="0" strike="noStrike" spc="-1" dirty="0">
              <a:latin typeface="Arial"/>
            </a:endParaRPr>
          </a:p>
        </p:txBody>
      </p:sp>
      <p:pic>
        <p:nvPicPr>
          <p:cNvPr id="198" name="Imagen 3"/>
          <p:cNvPicPr/>
          <p:nvPr/>
        </p:nvPicPr>
        <p:blipFill>
          <a:blip r:embed="rId2"/>
          <a:stretch/>
        </p:blipFill>
        <p:spPr>
          <a:xfrm>
            <a:off x="659520" y="561240"/>
            <a:ext cx="1351440" cy="817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Actas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1526760" y="405360"/>
            <a:ext cx="734616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-1" normalizeH="0" baseline="0" noProof="0" dirty="0">
                <a:ln>
                  <a:noFill/>
                </a:ln>
                <a:solidFill>
                  <a:srgbClr val="00A666"/>
                </a:solidFill>
                <a:effectLst/>
                <a:uLnTx/>
                <a:uFillTx/>
                <a:latin typeface="Montserrat"/>
                <a:ea typeface="DejaVu Sans"/>
              </a:rPr>
              <a:t>Actas pendientes</a:t>
            </a:r>
            <a:endParaRPr kumimoji="0" lang="es-CO" sz="20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1349829" y="1251599"/>
            <a:ext cx="7794171" cy="18961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A65418C-807C-BF3B-FC5D-36948F57E4F4}"/>
              </a:ext>
            </a:extLst>
          </p:cNvPr>
          <p:cNvSpPr txBox="1"/>
          <p:nvPr/>
        </p:nvSpPr>
        <p:spPr>
          <a:xfrm>
            <a:off x="1349829" y="1009440"/>
            <a:ext cx="779417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736: Publicada para comentarios el 2 de abril. Comentarios de PROELECTRICA, GECELCA, XM y EPM.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ACTAS 740, 741 y 742: Publicadas para comentarios el 30 de abril. Comentarios de ISAGEN.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s-MX" altLang="es-CO" dirty="0">
              <a:solidFill>
                <a:prstClr val="black"/>
              </a:solidFill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ACTAS 743, 744, 745, 746 y 747 aún no han sido publicadas.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Acuerdos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actualización del "Procedimiento para la verificación de las funciones de control de tensión de las plantas eólicas y solares fotovoltaicas conectadas al STN y STR y de los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autogeneradores</a:t>
            </a: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conectados al STN y al STR sin entrega de excedentes"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Resoluciones CREG 23 de 2001, 060 de 2019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Controles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CFF55E-6BAE-5122-0CAC-8F7C6FD9CC2C}"/>
              </a:ext>
            </a:extLst>
          </p:cNvPr>
          <p:cNvSpPr txBox="1"/>
          <p:nvPr/>
        </p:nvSpPr>
        <p:spPr>
          <a:xfrm>
            <a:off x="1453564" y="3937720"/>
            <a:ext cx="7088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>
                <a:latin typeface="Montserrat" pitchFamily="2" charset="0"/>
              </a:rPr>
              <a:t>Se incluyeron requisitos que aplican a los </a:t>
            </a:r>
            <a:r>
              <a:rPr lang="es-ES" sz="1400" dirty="0" err="1">
                <a:latin typeface="Montserrat" pitchFamily="2" charset="0"/>
              </a:rPr>
              <a:t>autogeneradores</a:t>
            </a:r>
            <a:r>
              <a:rPr lang="es-ES" sz="1400" dirty="0">
                <a:latin typeface="Montserrat" pitchFamily="2" charset="0"/>
              </a:rPr>
              <a:t> sin entrega de excedentes. (Concepto CREG del 28 de agosto de 2023)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2105A4D-FB61-FD79-715C-640B1372D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250" y="2142239"/>
            <a:ext cx="7338895" cy="173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5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933120" y="2338560"/>
            <a:ext cx="4372920" cy="155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Gracias</a:t>
            </a:r>
            <a:endParaRPr lang="es-CO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CNO Turquesa</Template>
  <TotalTime>10391</TotalTime>
  <Words>173</Words>
  <Application>Microsoft Office PowerPoint</Application>
  <PresentationFormat>Presentación en pantalla (16:9)</PresentationFormat>
  <Paragraphs>16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5</vt:i4>
      </vt:variant>
      <vt:variant>
        <vt:lpstr>Títulos de diapositiva</vt:lpstr>
      </vt:variant>
      <vt:variant>
        <vt:i4>6</vt:i4>
      </vt:variant>
    </vt:vector>
  </HeadingPairs>
  <TitlesOfParts>
    <vt:vector size="16" baseType="lpstr">
      <vt:lpstr>Arial</vt:lpstr>
      <vt:lpstr>Montserrat</vt:lpstr>
      <vt:lpstr>Montserrat Medium</vt:lpstr>
      <vt:lpstr>Symbol</vt:lpstr>
      <vt:lpstr>Wingdings</vt:lpstr>
      <vt:lpstr>Office Theme</vt:lpstr>
      <vt:lpstr>Office Theme</vt:lpstr>
      <vt:lpstr>Office Theme</vt:lpstr>
      <vt:lpstr>Office Theme</vt:lpstr>
      <vt:lpstr>1_Office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actas y acuerdos Reunión CNO 645 7 de octubre de 2021</dc:title>
  <dc:subject/>
  <dc:creator>Adriana Perez</dc:creator>
  <dc:description/>
  <cp:lastModifiedBy>Alberto Olarte</cp:lastModifiedBy>
  <cp:revision>112</cp:revision>
  <dcterms:created xsi:type="dcterms:W3CDTF">2021-10-06T02:04:35Z</dcterms:created>
  <dcterms:modified xsi:type="dcterms:W3CDTF">2024-05-02T12:33:43Z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Presentación en pantalla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