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314" r:id="rId8"/>
    <p:sldId id="259" r:id="rId9"/>
    <p:sldId id="260" r:id="rId10"/>
    <p:sldId id="309" r:id="rId11"/>
    <p:sldId id="289" r:id="rId12"/>
    <p:sldId id="300" r:id="rId13"/>
    <p:sldId id="301" r:id="rId14"/>
    <p:sldId id="310" r:id="rId15"/>
    <p:sldId id="302" r:id="rId16"/>
    <p:sldId id="311" r:id="rId17"/>
    <p:sldId id="315" r:id="rId18"/>
    <p:sldId id="303" r:id="rId19"/>
    <p:sldId id="265" r:id="rId20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04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736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7 de marzo de 2024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03BEC-A592-8781-6A7D-6DE1FD4B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2AE000B1-6D02-3F4A-D5C7-3C576345C22C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el "Protocolo de definición de la metodología de modelamiento y el Procedimiento para la revisión y actualización del modelamiento de plantas eólicas"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3A3D8FF9-948C-C25D-28B3-665B9629707C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101 006 de 2023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5C0120-6DA0-B096-602D-C1AFF3E4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43" y="2603892"/>
            <a:ext cx="7572977" cy="8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definen los automatismos, se establecen las responsabilidades sobre la implementación y su funcionamiento para el control de tensión y se establece el procedimiento de suministro de información y seguimiento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Resoluciones CREG 025 de 1995, 80 de 1999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é de Análisis y Planeación Eléctrica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2F6215-62E9-31C5-0AB8-CC454109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21" y="2498250"/>
            <a:ext cx="7319158" cy="9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F2722-C589-712E-9032-6A303D675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452F580-8545-B7D8-26C3-081B768D4B04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procedimiento de coordinación operativa de los Compensadores Estáticos Síncronos Serie Modulares (MSSSC)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A7E5B58B-308E-0610-046F-F29E8D99D4BB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Resoluciones CREG 025 de 1995, 80 de 1999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é de Análisis y Planeación Eléctrica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A7BD2B-3D29-B153-1C75-6721A9CC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06" y="2831581"/>
            <a:ext cx="7829797" cy="6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75E5-B3DB-F576-9C96-A07012E19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19854A8-2D80-D40A-2EA4-D3DE00903899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establecen y actualizan las definiciones y los formatos de reporte de los parámetros técnicos de las unidades y plantas hidráulicas, térmicas, eólicas y solares y de los activos del STN y del STR para el planeamiento operativo y la operación del SIN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5D14796-8906-82B3-6DFB-CA6D0D8EC466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025 de 1995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é de Análisis y Planeación Eléctrica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A46886-6163-386D-BFC1-3F64DA0AB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17" y="2496988"/>
            <a:ext cx="7350826" cy="8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2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spc="-1" dirty="0">
                <a:solidFill>
                  <a:srgbClr val="00A666"/>
                </a:solidFill>
                <a:latin typeface="Montserrat"/>
                <a:ea typeface="DejaVu Sans"/>
              </a:rPr>
              <a:t>P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or el cual se establecen los indicadores de seguimiento de la operación del Sistema Interconectado Nacional –SIN- y se actualizan los máximos valores para estos durante el año 2024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 y 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409B65-3868-6137-298A-E89B90A7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23" y="1791202"/>
            <a:ext cx="6727934" cy="26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6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349829" y="1009440"/>
            <a:ext cx="77941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729: Publicada para comentarios el 29 de enero. Comentarios de  ISAGEN, XM, TEBSA, EPM. GECELCA y PROELECTRICA.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730: Publicada para comentarios el 5 de marzo. Comentarios de ISAGEN, GECELCA, XM y PROELECTRICA. 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731: Publicada para comentarios el 5 de marzo. Comentarios de ISAGEN, PROELECTRICA y XM.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algunos parámetros de la planta de generación Tesorito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B6EECF-FA93-0240-8A33-F6F5D296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07" y="2103774"/>
            <a:ext cx="3917942" cy="2877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2DBD-D560-A57A-AD94-9A51CB06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125F62CA-89CF-B245-CAD5-3B9711CEE455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del cambio en los límites de generación y absorción de potencia reactiva de la unidad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Termocandelaria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CC 3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31B3A9D-4366-BE5C-AC9F-B4E885156449}"/>
              </a:ext>
            </a:extLst>
          </p:cNvPr>
          <p:cNvSpPr/>
          <p:nvPr/>
        </p:nvSpPr>
        <p:spPr>
          <a:xfrm>
            <a:off x="1122480" y="1381320"/>
            <a:ext cx="7750440" cy="74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1585 y 1586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480198-93F7-B1AF-0669-E2BEBE1D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326326"/>
            <a:ext cx="4781491" cy="21744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355081-4B9A-CB59-1D1B-B9EB7504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71" y="2895437"/>
            <a:ext cx="3226129" cy="14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de la vigencia de los resultados de la batimetría del embalse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Riogrande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565 de 2012 y 1287 de 2020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EC8155-550A-09BA-5CE0-C99799D0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5" y="2571750"/>
            <a:ext cx="7841673" cy="8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el "Protocolo para la verificación de la calidad y la confiabilidad de la medición y el reporte al CND de las variables meteorológicas asociadas a las plantas eólicas en el SDL con potencia nominal o capacidad máxima declarada igual o mayor a 5 MW”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148 de 2021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DEC574-4C88-B659-BC7B-6AF1FA4C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49" y="2571750"/>
            <a:ext cx="7667501" cy="8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3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el "Protocolo de definición de la metodología de modelamiento y el Procedimiento para la revisión y actualización del modelamiento de plantas solares"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101 007 de 2023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86CC08-0099-520E-89AA-CF7B11AE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85" y="2635618"/>
            <a:ext cx="7683335" cy="7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10327</TotalTime>
  <Words>629</Words>
  <Application>Microsoft Office PowerPoint</Application>
  <PresentationFormat>Presentación en pantalla (16:9)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Adriana Perez</cp:lastModifiedBy>
  <cp:revision>109</cp:revision>
  <dcterms:created xsi:type="dcterms:W3CDTF">2021-10-06T02:04:35Z</dcterms:created>
  <dcterms:modified xsi:type="dcterms:W3CDTF">2024-03-07T20:09:22Z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