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sldIdLst>
    <p:sldId id="256" r:id="rId6"/>
    <p:sldId id="257" r:id="rId7"/>
    <p:sldId id="313" r:id="rId8"/>
    <p:sldId id="259" r:id="rId9"/>
    <p:sldId id="260" r:id="rId10"/>
    <p:sldId id="289" r:id="rId11"/>
    <p:sldId id="300" r:id="rId12"/>
    <p:sldId id="265" r:id="rId13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9" name="Google Shape;203;p14"/>
          <p:cNvPicPr/>
          <p:nvPr/>
        </p:nvPicPr>
        <p:blipFill>
          <a:blip r:embed="rId14"/>
          <a:srcRect l="22479"/>
          <a:stretch/>
        </p:blipFill>
        <p:spPr>
          <a:xfrm>
            <a:off x="0" y="405360"/>
            <a:ext cx="1382040" cy="3778200"/>
          </a:xfrm>
          <a:prstGeom prst="rect">
            <a:avLst/>
          </a:prstGeom>
          <a:ln>
            <a:noFill/>
          </a:ln>
        </p:spPr>
      </p:pic>
      <p:sp>
        <p:nvSpPr>
          <p:cNvPr id="8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729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11 de enero de 2024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98920" y="975828"/>
            <a:ext cx="7346160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1216634" y="975828"/>
            <a:ext cx="765628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723: Publicada para comentarios el 4 de diciembre. Comentarios de ISAGEN, PROELECTRICA, EPM, EDELS, XM y TEBSA.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724: Publicada para comentarios el 4 de diciembre. Comentarios de ISAGEN, TEBSA, EPM, XM y GECELCA.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725: Publicada para comentarios el 4 de diciembre. Comentarios de ISAGEN</a:t>
            </a:r>
            <a:r>
              <a:rPr kumimoji="0" lang="es-MX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, EPM, XM </a:t>
            </a: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y TEBSA.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727: Publicada para comentarios el  5 de enero de 2024. Comentarios de PROELECTRICA.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del consumo térmico específico de la planta Paipa 3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81778A8-E663-0D8F-8898-CE48E16FD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726" y="2717410"/>
            <a:ext cx="7406428" cy="113945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 los parámetros Mínimo Tiempo de Carga Estable, Variación de carga para MTCE, Zonas prohibidas de generación y Tiempo de Aviso de las plantas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Termozipa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2,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Termozipa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3,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Termozipa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4 y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Termozipa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5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C09D80F-1C71-AA0F-9CC7-55A3B3A4D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4559" y="2193835"/>
            <a:ext cx="5617029" cy="244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actualiza el procedimiento para determinar la velocidad de toma de carga y descarga de las unidades de generación del SIN y el plan de pruebas para su determinación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Resolución CREG 025 de 1995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9D9D05F-F899-E6EF-5CE8-ED18FBECB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3207" y="2248731"/>
            <a:ext cx="5948986" cy="197601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337B296-A79F-B90E-2D4A-EC12DC584F7D}"/>
              </a:ext>
            </a:extLst>
          </p:cNvPr>
          <p:cNvSpPr txBox="1"/>
          <p:nvPr/>
        </p:nvSpPr>
        <p:spPr>
          <a:xfrm>
            <a:off x="2023207" y="4336869"/>
            <a:ext cx="5948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latin typeface="Montserrat" pitchFamily="2" charset="0"/>
              </a:rPr>
              <a:t>En el mismo sentido se ajusta el numeral 4 del Anexo 1</a:t>
            </a:r>
          </a:p>
        </p:txBody>
      </p:sp>
    </p:spTree>
    <p:extLst>
      <p:ext uri="{BB962C8B-B14F-4D97-AF65-F5344CB8AC3E}">
        <p14:creationId xmlns:p14="http://schemas.microsoft.com/office/powerpoint/2010/main" val="140613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10242</TotalTime>
  <Words>279</Words>
  <Application>Microsoft Office PowerPoint</Application>
  <PresentationFormat>Presentación en pantalla (16:9)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Pedro Gomez</cp:lastModifiedBy>
  <cp:revision>105</cp:revision>
  <dcterms:created xsi:type="dcterms:W3CDTF">2021-10-06T02:04:35Z</dcterms:created>
  <dcterms:modified xsi:type="dcterms:W3CDTF">2024-01-11T13:50:54Z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