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9" r:id="rId5"/>
    <p:sldMasterId id="2147483682" r:id="rId6"/>
  </p:sldMasterIdLst>
  <p:notesMasterIdLst>
    <p:notesMasterId r:id="rId13"/>
  </p:notesMasterIdLst>
  <p:handoutMasterIdLst>
    <p:handoutMasterId r:id="rId14"/>
  </p:handoutMasterIdLst>
  <p:sldIdLst>
    <p:sldId id="2132736914" r:id="rId7"/>
    <p:sldId id="2132736913" r:id="rId8"/>
    <p:sldId id="2132736915" r:id="rId9"/>
    <p:sldId id="6673" r:id="rId10"/>
    <p:sldId id="2132736917" r:id="rId11"/>
    <p:sldId id="2132736923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09"/>
    <a:srgbClr val="FF6600"/>
    <a:srgbClr val="FF7B21"/>
    <a:srgbClr val="FF7111"/>
    <a:srgbClr val="FF9933"/>
    <a:srgbClr val="00F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30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BBB26-3872-4039-B1B5-891191414FFF}" type="doc">
      <dgm:prSet loTypeId="urn:microsoft.com/office/officeart/2005/8/layout/hierarchy6" loCatId="hierarchy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es-CO"/>
        </a:p>
      </dgm:t>
    </dgm:pt>
    <dgm:pt modelId="{7E599330-B5BC-491A-9C80-3F635A0B7D2C}">
      <dgm:prSet phldrT="[Texto]" custT="1"/>
      <dgm:spPr/>
      <dgm:t>
        <a:bodyPr/>
        <a:lstStyle/>
        <a:p>
          <a:r>
            <a:rPr lang="es-CO" sz="1400" b="1" dirty="0">
              <a:solidFill>
                <a:srgbClr val="FF0000"/>
              </a:solidFill>
            </a:rPr>
            <a:t>Evento o situación de riesgo</a:t>
          </a:r>
        </a:p>
      </dgm:t>
    </dgm:pt>
    <dgm:pt modelId="{3B9D0A11-2F8F-4B0E-8552-03713DA97AA9}" type="parTrans" cxnId="{1D43EDBA-554E-4CC7-96E2-D8F3C7CF8BDE}">
      <dgm:prSet/>
      <dgm:spPr/>
      <dgm:t>
        <a:bodyPr/>
        <a:lstStyle/>
        <a:p>
          <a:endParaRPr lang="es-CO" sz="1400"/>
        </a:p>
      </dgm:t>
    </dgm:pt>
    <dgm:pt modelId="{A622FAA5-1B18-481B-AAF1-0A1C924377BE}" type="sibTrans" cxnId="{1D43EDBA-554E-4CC7-96E2-D8F3C7CF8BDE}">
      <dgm:prSet/>
      <dgm:spPr/>
      <dgm:t>
        <a:bodyPr/>
        <a:lstStyle/>
        <a:p>
          <a:endParaRPr lang="es-CO" sz="1400"/>
        </a:p>
      </dgm:t>
    </dgm:pt>
    <dgm:pt modelId="{3A8AE52C-5B53-4D6A-85CD-DF091F2D2E32}">
      <dgm:prSet phldrT="[Texto]" custT="1"/>
      <dgm:spPr/>
      <dgm:t>
        <a:bodyPr/>
        <a:lstStyle/>
        <a:p>
          <a:r>
            <a:rPr lang="es-CO" sz="1400" b="1" dirty="0">
              <a:solidFill>
                <a:srgbClr val="FF6600"/>
              </a:solidFill>
            </a:rPr>
            <a:t>Centro de Control CELSIA</a:t>
          </a:r>
        </a:p>
      </dgm:t>
    </dgm:pt>
    <dgm:pt modelId="{32145DB2-9FFE-4F89-A598-CC5E0CD827C8}" type="parTrans" cxnId="{1534FFA9-BDC6-4A27-86E7-A01285AAEC36}">
      <dgm:prSet/>
      <dgm:spPr/>
      <dgm:t>
        <a:bodyPr/>
        <a:lstStyle/>
        <a:p>
          <a:endParaRPr lang="es-CO" sz="1400"/>
        </a:p>
      </dgm:t>
    </dgm:pt>
    <dgm:pt modelId="{61CFC8D6-6F9F-4209-A696-83CBCA25454D}" type="sibTrans" cxnId="{1534FFA9-BDC6-4A27-86E7-A01285AAEC36}">
      <dgm:prSet/>
      <dgm:spPr/>
      <dgm:t>
        <a:bodyPr/>
        <a:lstStyle/>
        <a:p>
          <a:endParaRPr lang="es-CO" sz="1400"/>
        </a:p>
      </dgm:t>
    </dgm:pt>
    <dgm:pt modelId="{C4FCD716-FF3E-4D57-B0EE-D502FFBA831D}">
      <dgm:prSet phldrT="[Texto]" custT="1"/>
      <dgm:spPr/>
      <dgm:t>
        <a:bodyPr/>
        <a:lstStyle/>
        <a:p>
          <a:r>
            <a:rPr lang="es-CO" sz="1400" b="1" dirty="0"/>
            <a:t>Centro de Control EMCALI</a:t>
          </a:r>
        </a:p>
      </dgm:t>
    </dgm:pt>
    <dgm:pt modelId="{FCF88036-BCDC-4A7D-9940-4907EE6D5699}" type="parTrans" cxnId="{2926D4EF-99B2-4FBB-A0B2-2DA5761056B4}">
      <dgm:prSet/>
      <dgm:spPr>
        <a:solidFill>
          <a:srgbClr val="FF6600"/>
        </a:solidFill>
        <a:ln>
          <a:solidFill>
            <a:srgbClr val="FF6600"/>
          </a:solidFill>
        </a:ln>
      </dgm:spPr>
      <dgm:t>
        <a:bodyPr/>
        <a:lstStyle/>
        <a:p>
          <a:endParaRPr lang="es-CO" sz="1400"/>
        </a:p>
      </dgm:t>
    </dgm:pt>
    <dgm:pt modelId="{F4A471F6-6919-428B-9B48-4C825E6C0840}" type="sibTrans" cxnId="{2926D4EF-99B2-4FBB-A0B2-2DA5761056B4}">
      <dgm:prSet/>
      <dgm:spPr/>
      <dgm:t>
        <a:bodyPr/>
        <a:lstStyle/>
        <a:p>
          <a:endParaRPr lang="es-CO" sz="1400"/>
        </a:p>
      </dgm:t>
    </dgm:pt>
    <dgm:pt modelId="{898335CF-42D9-4258-8548-367DEE988C04}">
      <dgm:prSet phldrT="[Texto]" custT="1"/>
      <dgm:spPr/>
      <dgm:t>
        <a:bodyPr/>
        <a:lstStyle/>
        <a:p>
          <a:r>
            <a:rPr lang="es-CO" sz="1400" b="1" dirty="0"/>
            <a:t> CND</a:t>
          </a:r>
        </a:p>
      </dgm:t>
    </dgm:pt>
    <dgm:pt modelId="{D517BE32-6CE4-4261-8171-DCC5AF3376EB}" type="parTrans" cxnId="{4E0A153C-7DD1-4C3C-B045-3D0734461132}">
      <dgm:prSet/>
      <dgm:spPr/>
      <dgm:t>
        <a:bodyPr/>
        <a:lstStyle/>
        <a:p>
          <a:endParaRPr lang="es-CO" sz="1400"/>
        </a:p>
      </dgm:t>
    </dgm:pt>
    <dgm:pt modelId="{EB543DF1-1F99-432D-B4DD-B3F9C66821AA}" type="sibTrans" cxnId="{4E0A153C-7DD1-4C3C-B045-3D0734461132}">
      <dgm:prSet/>
      <dgm:spPr/>
      <dgm:t>
        <a:bodyPr/>
        <a:lstStyle/>
        <a:p>
          <a:endParaRPr lang="es-CO" sz="1400"/>
        </a:p>
      </dgm:t>
    </dgm:pt>
    <dgm:pt modelId="{5DCF706D-3D00-46B6-A73E-5E52F36C2BBA}">
      <dgm:prSet phldrT="[Texto]" custT="1"/>
      <dgm:spPr/>
      <dgm:t>
        <a:bodyPr/>
        <a:lstStyle/>
        <a:p>
          <a:r>
            <a:rPr lang="es-CO" sz="1400" dirty="0"/>
            <a:t>CINSE</a:t>
          </a:r>
        </a:p>
      </dgm:t>
    </dgm:pt>
    <dgm:pt modelId="{407308DA-35D7-4527-9BD8-5E49D4AA4DA1}" type="parTrans" cxnId="{3DD844F1-41A2-426F-94F8-F6BA77968CA4}">
      <dgm:prSet/>
      <dgm:spPr>
        <a:solidFill>
          <a:srgbClr val="FF6600"/>
        </a:solidFill>
        <a:ln>
          <a:solidFill>
            <a:srgbClr val="FF6600"/>
          </a:solidFill>
        </a:ln>
      </dgm:spPr>
      <dgm:t>
        <a:bodyPr/>
        <a:lstStyle/>
        <a:p>
          <a:endParaRPr lang="es-CO" sz="1400"/>
        </a:p>
      </dgm:t>
    </dgm:pt>
    <dgm:pt modelId="{ED17533E-2738-4DFD-939F-67B45D11AA91}" type="sibTrans" cxnId="{3DD844F1-41A2-426F-94F8-F6BA77968CA4}">
      <dgm:prSet/>
      <dgm:spPr/>
      <dgm:t>
        <a:bodyPr/>
        <a:lstStyle/>
        <a:p>
          <a:endParaRPr lang="es-CO" sz="1400"/>
        </a:p>
      </dgm:t>
    </dgm:pt>
    <dgm:pt modelId="{FC6EC77C-CFA8-4599-9016-9FF8B6AD3451}">
      <dgm:prSet phldrT="[Texto]" custT="1"/>
      <dgm:spPr/>
      <dgm:t>
        <a:bodyPr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>
              <a:latin typeface="Arial" panose="020B0604020202020204"/>
              <a:ea typeface="+mn-ea"/>
              <a:cs typeface="+mn-cs"/>
            </a:rPr>
            <a:t>Operativa en Campo</a:t>
          </a:r>
          <a:endParaRPr lang="es-CO" sz="1400" kern="1200" dirty="0">
            <a:latin typeface="Arial" panose="020B0604020202020204"/>
            <a:ea typeface="+mn-ea"/>
            <a:cs typeface="+mn-cs"/>
          </a:endParaRPr>
        </a:p>
      </dgm:t>
    </dgm:pt>
    <dgm:pt modelId="{EAC954E4-0657-48CF-B28B-5B20F784BEEA}" type="parTrans" cxnId="{C536EF2D-BD14-4284-8A98-FD69995FD380}">
      <dgm:prSet/>
      <dgm:spPr>
        <a:solidFill>
          <a:srgbClr val="FF6600"/>
        </a:solidFill>
        <a:ln>
          <a:solidFill>
            <a:srgbClr val="FF6600"/>
          </a:solidFill>
        </a:ln>
      </dgm:spPr>
      <dgm:t>
        <a:bodyPr/>
        <a:lstStyle/>
        <a:p>
          <a:endParaRPr lang="es-CO" sz="1400"/>
        </a:p>
      </dgm:t>
    </dgm:pt>
    <dgm:pt modelId="{BB808786-A5C8-455D-845D-0BC29691BABB}" type="sibTrans" cxnId="{C536EF2D-BD14-4284-8A98-FD69995FD380}">
      <dgm:prSet/>
      <dgm:spPr/>
      <dgm:t>
        <a:bodyPr/>
        <a:lstStyle/>
        <a:p>
          <a:endParaRPr lang="es-CO" sz="1400"/>
        </a:p>
      </dgm:t>
    </dgm:pt>
    <dgm:pt modelId="{C006FA2A-66BE-4A73-858B-5E9118A107F4}" type="pres">
      <dgm:prSet presAssocID="{134BBB26-3872-4039-B1B5-891191414FF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BF17879-AE04-407E-9EB0-560789CA29AE}" type="pres">
      <dgm:prSet presAssocID="{134BBB26-3872-4039-B1B5-891191414FFF}" presName="hierFlow" presStyleCnt="0"/>
      <dgm:spPr/>
    </dgm:pt>
    <dgm:pt modelId="{19ABACC5-04AD-4E95-9C53-ED493D8ABFBD}" type="pres">
      <dgm:prSet presAssocID="{134BBB26-3872-4039-B1B5-891191414FF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A0D492C-EABD-4688-8C46-768CC26A5E58}" type="pres">
      <dgm:prSet presAssocID="{7E599330-B5BC-491A-9C80-3F635A0B7D2C}" presName="Name14" presStyleCnt="0"/>
      <dgm:spPr/>
    </dgm:pt>
    <dgm:pt modelId="{004C928C-F464-40F0-B33D-04EB3A6AE337}" type="pres">
      <dgm:prSet presAssocID="{7E599330-B5BC-491A-9C80-3F635A0B7D2C}" presName="level1Shape" presStyleLbl="node0" presStyleIdx="0" presStyleCnt="1" custScaleX="208753" custScaleY="38042" custLinFactNeighborX="-25800" custLinFactNeighborY="-22281">
        <dgm:presLayoutVars>
          <dgm:chPref val="3"/>
        </dgm:presLayoutVars>
      </dgm:prSet>
      <dgm:spPr/>
    </dgm:pt>
    <dgm:pt modelId="{34C377BD-B3DB-4224-B497-3EA1C5D087ED}" type="pres">
      <dgm:prSet presAssocID="{7E599330-B5BC-491A-9C80-3F635A0B7D2C}" presName="hierChild2" presStyleCnt="0"/>
      <dgm:spPr/>
    </dgm:pt>
    <dgm:pt modelId="{89064B3D-D088-443D-B43D-F593B64E81A2}" type="pres">
      <dgm:prSet presAssocID="{32145DB2-9FFE-4F89-A598-CC5E0CD827C8}" presName="Name19" presStyleLbl="parChTrans1D2" presStyleIdx="0" presStyleCnt="3"/>
      <dgm:spPr/>
    </dgm:pt>
    <dgm:pt modelId="{024AA97F-B303-4EFD-AB34-05F4992B68E6}" type="pres">
      <dgm:prSet presAssocID="{3A8AE52C-5B53-4D6A-85CD-DF091F2D2E32}" presName="Name21" presStyleCnt="0"/>
      <dgm:spPr/>
    </dgm:pt>
    <dgm:pt modelId="{D7FAAFCA-AB9D-4442-A4B0-0FF6F622B2BE}" type="pres">
      <dgm:prSet presAssocID="{3A8AE52C-5B53-4D6A-85CD-DF091F2D2E32}" presName="level2Shape" presStyleLbl="node2" presStyleIdx="0" presStyleCnt="3" custLinFactX="4039" custLinFactNeighborX="100000"/>
      <dgm:spPr/>
    </dgm:pt>
    <dgm:pt modelId="{24D0D359-949B-4F26-AAB2-7CB05AF369DB}" type="pres">
      <dgm:prSet presAssocID="{3A8AE52C-5B53-4D6A-85CD-DF091F2D2E32}" presName="hierChild3" presStyleCnt="0"/>
      <dgm:spPr/>
    </dgm:pt>
    <dgm:pt modelId="{9B4B6DF5-5218-4F25-8468-065AE7B67675}" type="pres">
      <dgm:prSet presAssocID="{FCF88036-BCDC-4A7D-9940-4907EE6D5699}" presName="Name19" presStyleLbl="parChTrans1D3" presStyleIdx="0" presStyleCnt="2"/>
      <dgm:spPr/>
    </dgm:pt>
    <dgm:pt modelId="{8ED086AE-96BD-42A9-80A2-748CE58B06F5}" type="pres">
      <dgm:prSet presAssocID="{C4FCD716-FF3E-4D57-B0EE-D502FFBA831D}" presName="Name21" presStyleCnt="0"/>
      <dgm:spPr/>
    </dgm:pt>
    <dgm:pt modelId="{4F8996FA-0DDF-4DCE-A91F-084DE926CEBD}" type="pres">
      <dgm:prSet presAssocID="{C4FCD716-FF3E-4D57-B0EE-D502FFBA831D}" presName="level2Shape" presStyleLbl="node3" presStyleIdx="0" presStyleCnt="2" custScaleY="88626" custLinFactNeighborX="84435" custLinFactNeighborY="1173"/>
      <dgm:spPr/>
    </dgm:pt>
    <dgm:pt modelId="{077418A6-DC6B-4C36-99B8-461158F65DED}" type="pres">
      <dgm:prSet presAssocID="{C4FCD716-FF3E-4D57-B0EE-D502FFBA831D}" presName="hierChild3" presStyleCnt="0"/>
      <dgm:spPr/>
    </dgm:pt>
    <dgm:pt modelId="{B493FCF7-8ACA-44D3-BD91-9FF710F660F5}" type="pres">
      <dgm:prSet presAssocID="{D517BE32-6CE4-4261-8171-DCC5AF3376EB}" presName="Name19" presStyleLbl="parChTrans1D3" presStyleIdx="1" presStyleCnt="2"/>
      <dgm:spPr/>
    </dgm:pt>
    <dgm:pt modelId="{06020C01-F875-42BB-A499-3C80FC1968CD}" type="pres">
      <dgm:prSet presAssocID="{898335CF-42D9-4258-8548-367DEE988C04}" presName="Name21" presStyleCnt="0"/>
      <dgm:spPr/>
    </dgm:pt>
    <dgm:pt modelId="{9100298F-BB08-45EB-A0F7-30A5089C8BCA}" type="pres">
      <dgm:prSet presAssocID="{898335CF-42D9-4258-8548-367DEE988C04}" presName="level2Shape" presStyleLbl="node3" presStyleIdx="1" presStyleCnt="2" custScaleY="81288" custLinFactX="21930" custLinFactNeighborX="100000" custLinFactNeighborY="1222"/>
      <dgm:spPr/>
    </dgm:pt>
    <dgm:pt modelId="{E45D8055-5215-4A43-A9AA-BA32F89FBBBC}" type="pres">
      <dgm:prSet presAssocID="{898335CF-42D9-4258-8548-367DEE988C04}" presName="hierChild3" presStyleCnt="0"/>
      <dgm:spPr/>
    </dgm:pt>
    <dgm:pt modelId="{24EB011D-C46F-4549-A4B8-CDACBB4BBF99}" type="pres">
      <dgm:prSet presAssocID="{EAC954E4-0657-48CF-B28B-5B20F784BEEA}" presName="Name19" presStyleLbl="parChTrans1D2" presStyleIdx="1" presStyleCnt="3"/>
      <dgm:spPr/>
    </dgm:pt>
    <dgm:pt modelId="{1D5901F2-20C8-4C59-8B77-CD3B31E7E999}" type="pres">
      <dgm:prSet presAssocID="{FC6EC77C-CFA8-4599-9016-9FF8B6AD3451}" presName="Name21" presStyleCnt="0"/>
      <dgm:spPr/>
    </dgm:pt>
    <dgm:pt modelId="{46D6BBD9-C098-4063-8A70-05132E900E92}" type="pres">
      <dgm:prSet presAssocID="{FC6EC77C-CFA8-4599-9016-9FF8B6AD3451}" presName="level2Shape" presStyleLbl="node2" presStyleIdx="1" presStyleCnt="3" custLinFactX="-72779" custLinFactNeighborX="-100000"/>
      <dgm:spPr/>
    </dgm:pt>
    <dgm:pt modelId="{17A720AB-E870-49AC-B164-8C8917730E1E}" type="pres">
      <dgm:prSet presAssocID="{FC6EC77C-CFA8-4599-9016-9FF8B6AD3451}" presName="hierChild3" presStyleCnt="0"/>
      <dgm:spPr/>
    </dgm:pt>
    <dgm:pt modelId="{C442A023-4C73-4AB1-A517-7E4C95D7575F}" type="pres">
      <dgm:prSet presAssocID="{407308DA-35D7-4527-9BD8-5E49D4AA4DA1}" presName="Name19" presStyleLbl="parChTrans1D2" presStyleIdx="2" presStyleCnt="3"/>
      <dgm:spPr/>
    </dgm:pt>
    <dgm:pt modelId="{BB679AE7-5221-4DB6-9CE4-9D6417FAB19F}" type="pres">
      <dgm:prSet presAssocID="{5DCF706D-3D00-46B6-A73E-5E52F36C2BBA}" presName="Name21" presStyleCnt="0"/>
      <dgm:spPr/>
    </dgm:pt>
    <dgm:pt modelId="{DB921827-64A3-41E2-9051-3B269609C9E4}" type="pres">
      <dgm:prSet presAssocID="{5DCF706D-3D00-46B6-A73E-5E52F36C2BBA}" presName="level2Shape" presStyleLbl="node2" presStyleIdx="2" presStyleCnt="3"/>
      <dgm:spPr/>
    </dgm:pt>
    <dgm:pt modelId="{D4D38660-B1CD-4690-89EE-6EE0D539872B}" type="pres">
      <dgm:prSet presAssocID="{5DCF706D-3D00-46B6-A73E-5E52F36C2BBA}" presName="hierChild3" presStyleCnt="0"/>
      <dgm:spPr/>
    </dgm:pt>
    <dgm:pt modelId="{7D3EB5A3-983F-4F23-9C02-FED4F34D4F18}" type="pres">
      <dgm:prSet presAssocID="{134BBB26-3872-4039-B1B5-891191414FFF}" presName="bgShapesFlow" presStyleCnt="0"/>
      <dgm:spPr/>
    </dgm:pt>
  </dgm:ptLst>
  <dgm:cxnLst>
    <dgm:cxn modelId="{8B065603-4AF9-4A17-AA53-31AB3530B136}" type="presOf" srcId="{898335CF-42D9-4258-8548-367DEE988C04}" destId="{9100298F-BB08-45EB-A0F7-30A5089C8BCA}" srcOrd="0" destOrd="0" presId="urn:microsoft.com/office/officeart/2005/8/layout/hierarchy6"/>
    <dgm:cxn modelId="{8BD67505-AFEF-4B54-A80D-39C406F8BE3C}" type="presOf" srcId="{FCF88036-BCDC-4A7D-9940-4907EE6D5699}" destId="{9B4B6DF5-5218-4F25-8468-065AE7B67675}" srcOrd="0" destOrd="0" presId="urn:microsoft.com/office/officeart/2005/8/layout/hierarchy6"/>
    <dgm:cxn modelId="{9D14F20A-9E75-453F-A330-32431D36C92E}" type="presOf" srcId="{5DCF706D-3D00-46B6-A73E-5E52F36C2BBA}" destId="{DB921827-64A3-41E2-9051-3B269609C9E4}" srcOrd="0" destOrd="0" presId="urn:microsoft.com/office/officeart/2005/8/layout/hierarchy6"/>
    <dgm:cxn modelId="{67077123-5A83-4B6B-A434-B10B9351DBC6}" type="presOf" srcId="{3A8AE52C-5B53-4D6A-85CD-DF091F2D2E32}" destId="{D7FAAFCA-AB9D-4442-A4B0-0FF6F622B2BE}" srcOrd="0" destOrd="0" presId="urn:microsoft.com/office/officeart/2005/8/layout/hierarchy6"/>
    <dgm:cxn modelId="{613C1426-66B0-44DE-8D4A-1B4EA5875169}" type="presOf" srcId="{D517BE32-6CE4-4261-8171-DCC5AF3376EB}" destId="{B493FCF7-8ACA-44D3-BD91-9FF710F660F5}" srcOrd="0" destOrd="0" presId="urn:microsoft.com/office/officeart/2005/8/layout/hierarchy6"/>
    <dgm:cxn modelId="{2F3F5927-03A1-4752-B52F-8DC9EB21B57D}" type="presOf" srcId="{C4FCD716-FF3E-4D57-B0EE-D502FFBA831D}" destId="{4F8996FA-0DDF-4DCE-A91F-084DE926CEBD}" srcOrd="0" destOrd="0" presId="urn:microsoft.com/office/officeart/2005/8/layout/hierarchy6"/>
    <dgm:cxn modelId="{C536EF2D-BD14-4284-8A98-FD69995FD380}" srcId="{7E599330-B5BC-491A-9C80-3F635A0B7D2C}" destId="{FC6EC77C-CFA8-4599-9016-9FF8B6AD3451}" srcOrd="1" destOrd="0" parTransId="{EAC954E4-0657-48CF-B28B-5B20F784BEEA}" sibTransId="{BB808786-A5C8-455D-845D-0BC29691BABB}"/>
    <dgm:cxn modelId="{4E0A153C-7DD1-4C3C-B045-3D0734461132}" srcId="{3A8AE52C-5B53-4D6A-85CD-DF091F2D2E32}" destId="{898335CF-42D9-4258-8548-367DEE988C04}" srcOrd="1" destOrd="0" parTransId="{D517BE32-6CE4-4261-8171-DCC5AF3376EB}" sibTransId="{EB543DF1-1F99-432D-B4DD-B3F9C66821AA}"/>
    <dgm:cxn modelId="{49636142-9AD9-43B2-9139-F4089F27CE9B}" type="presOf" srcId="{7E599330-B5BC-491A-9C80-3F635A0B7D2C}" destId="{004C928C-F464-40F0-B33D-04EB3A6AE337}" srcOrd="0" destOrd="0" presId="urn:microsoft.com/office/officeart/2005/8/layout/hierarchy6"/>
    <dgm:cxn modelId="{47F3E685-AB57-4075-A43D-6502714A882C}" type="presOf" srcId="{EAC954E4-0657-48CF-B28B-5B20F784BEEA}" destId="{24EB011D-C46F-4549-A4B8-CDACBB4BBF99}" srcOrd="0" destOrd="0" presId="urn:microsoft.com/office/officeart/2005/8/layout/hierarchy6"/>
    <dgm:cxn modelId="{DD07788F-4ED9-4722-84B9-CEB0E7D7844E}" type="presOf" srcId="{407308DA-35D7-4527-9BD8-5E49D4AA4DA1}" destId="{C442A023-4C73-4AB1-A517-7E4C95D7575F}" srcOrd="0" destOrd="0" presId="urn:microsoft.com/office/officeart/2005/8/layout/hierarchy6"/>
    <dgm:cxn modelId="{BC674193-12E5-428D-9C5D-66C4C6F567CD}" type="presOf" srcId="{32145DB2-9FFE-4F89-A598-CC5E0CD827C8}" destId="{89064B3D-D088-443D-B43D-F593B64E81A2}" srcOrd="0" destOrd="0" presId="urn:microsoft.com/office/officeart/2005/8/layout/hierarchy6"/>
    <dgm:cxn modelId="{1534FFA9-BDC6-4A27-86E7-A01285AAEC36}" srcId="{7E599330-B5BC-491A-9C80-3F635A0B7D2C}" destId="{3A8AE52C-5B53-4D6A-85CD-DF091F2D2E32}" srcOrd="0" destOrd="0" parTransId="{32145DB2-9FFE-4F89-A598-CC5E0CD827C8}" sibTransId="{61CFC8D6-6F9F-4209-A696-83CBCA25454D}"/>
    <dgm:cxn modelId="{1D43EDBA-554E-4CC7-96E2-D8F3C7CF8BDE}" srcId="{134BBB26-3872-4039-B1B5-891191414FFF}" destId="{7E599330-B5BC-491A-9C80-3F635A0B7D2C}" srcOrd="0" destOrd="0" parTransId="{3B9D0A11-2F8F-4B0E-8552-03713DA97AA9}" sibTransId="{A622FAA5-1B18-481B-AAF1-0A1C924377BE}"/>
    <dgm:cxn modelId="{38ACBDD0-264B-44DD-8E19-74503FE38E68}" type="presOf" srcId="{134BBB26-3872-4039-B1B5-891191414FFF}" destId="{C006FA2A-66BE-4A73-858B-5E9118A107F4}" srcOrd="0" destOrd="0" presId="urn:microsoft.com/office/officeart/2005/8/layout/hierarchy6"/>
    <dgm:cxn modelId="{895DDAD5-5C2E-4B70-983B-3A1357FE9019}" type="presOf" srcId="{FC6EC77C-CFA8-4599-9016-9FF8B6AD3451}" destId="{46D6BBD9-C098-4063-8A70-05132E900E92}" srcOrd="0" destOrd="0" presId="urn:microsoft.com/office/officeart/2005/8/layout/hierarchy6"/>
    <dgm:cxn modelId="{2926D4EF-99B2-4FBB-A0B2-2DA5761056B4}" srcId="{3A8AE52C-5B53-4D6A-85CD-DF091F2D2E32}" destId="{C4FCD716-FF3E-4D57-B0EE-D502FFBA831D}" srcOrd="0" destOrd="0" parTransId="{FCF88036-BCDC-4A7D-9940-4907EE6D5699}" sibTransId="{F4A471F6-6919-428B-9B48-4C825E6C0840}"/>
    <dgm:cxn modelId="{3DD844F1-41A2-426F-94F8-F6BA77968CA4}" srcId="{7E599330-B5BC-491A-9C80-3F635A0B7D2C}" destId="{5DCF706D-3D00-46B6-A73E-5E52F36C2BBA}" srcOrd="2" destOrd="0" parTransId="{407308DA-35D7-4527-9BD8-5E49D4AA4DA1}" sibTransId="{ED17533E-2738-4DFD-939F-67B45D11AA91}"/>
    <dgm:cxn modelId="{84EA9927-F33C-4242-ADA0-525ABEFA4964}" type="presParOf" srcId="{C006FA2A-66BE-4A73-858B-5E9118A107F4}" destId="{7BF17879-AE04-407E-9EB0-560789CA29AE}" srcOrd="0" destOrd="0" presId="urn:microsoft.com/office/officeart/2005/8/layout/hierarchy6"/>
    <dgm:cxn modelId="{D3BD4355-01A0-4131-9A2B-231C05579955}" type="presParOf" srcId="{7BF17879-AE04-407E-9EB0-560789CA29AE}" destId="{19ABACC5-04AD-4E95-9C53-ED493D8ABFBD}" srcOrd="0" destOrd="0" presId="urn:microsoft.com/office/officeart/2005/8/layout/hierarchy6"/>
    <dgm:cxn modelId="{B6D4876B-F4B2-403C-9B66-344FB9BDCD03}" type="presParOf" srcId="{19ABACC5-04AD-4E95-9C53-ED493D8ABFBD}" destId="{2A0D492C-EABD-4688-8C46-768CC26A5E58}" srcOrd="0" destOrd="0" presId="urn:microsoft.com/office/officeart/2005/8/layout/hierarchy6"/>
    <dgm:cxn modelId="{C45179E4-DBBC-4180-9D91-AA25C0C36C67}" type="presParOf" srcId="{2A0D492C-EABD-4688-8C46-768CC26A5E58}" destId="{004C928C-F464-40F0-B33D-04EB3A6AE337}" srcOrd="0" destOrd="0" presId="urn:microsoft.com/office/officeart/2005/8/layout/hierarchy6"/>
    <dgm:cxn modelId="{6EDD24C8-E9FA-4AE8-96A9-1B53ED8D9134}" type="presParOf" srcId="{2A0D492C-EABD-4688-8C46-768CC26A5E58}" destId="{34C377BD-B3DB-4224-B497-3EA1C5D087ED}" srcOrd="1" destOrd="0" presId="urn:microsoft.com/office/officeart/2005/8/layout/hierarchy6"/>
    <dgm:cxn modelId="{2B7EEC8E-6DC3-4587-B78A-4BB728155EC1}" type="presParOf" srcId="{34C377BD-B3DB-4224-B497-3EA1C5D087ED}" destId="{89064B3D-D088-443D-B43D-F593B64E81A2}" srcOrd="0" destOrd="0" presId="urn:microsoft.com/office/officeart/2005/8/layout/hierarchy6"/>
    <dgm:cxn modelId="{7FF9F619-A296-41C8-A3D7-7EC18F2BEAB4}" type="presParOf" srcId="{34C377BD-B3DB-4224-B497-3EA1C5D087ED}" destId="{024AA97F-B303-4EFD-AB34-05F4992B68E6}" srcOrd="1" destOrd="0" presId="urn:microsoft.com/office/officeart/2005/8/layout/hierarchy6"/>
    <dgm:cxn modelId="{92329390-159D-4615-A7F2-B8366A7E71D9}" type="presParOf" srcId="{024AA97F-B303-4EFD-AB34-05F4992B68E6}" destId="{D7FAAFCA-AB9D-4442-A4B0-0FF6F622B2BE}" srcOrd="0" destOrd="0" presId="urn:microsoft.com/office/officeart/2005/8/layout/hierarchy6"/>
    <dgm:cxn modelId="{6ED74DBB-A420-4C89-B1EC-5120BF1C6F13}" type="presParOf" srcId="{024AA97F-B303-4EFD-AB34-05F4992B68E6}" destId="{24D0D359-949B-4F26-AAB2-7CB05AF369DB}" srcOrd="1" destOrd="0" presId="urn:microsoft.com/office/officeart/2005/8/layout/hierarchy6"/>
    <dgm:cxn modelId="{44A4F572-7676-4E21-A09D-03CB2EFDDB15}" type="presParOf" srcId="{24D0D359-949B-4F26-AAB2-7CB05AF369DB}" destId="{9B4B6DF5-5218-4F25-8468-065AE7B67675}" srcOrd="0" destOrd="0" presId="urn:microsoft.com/office/officeart/2005/8/layout/hierarchy6"/>
    <dgm:cxn modelId="{241A3BC2-4F43-4021-A848-7445D93F8CD4}" type="presParOf" srcId="{24D0D359-949B-4F26-AAB2-7CB05AF369DB}" destId="{8ED086AE-96BD-42A9-80A2-748CE58B06F5}" srcOrd="1" destOrd="0" presId="urn:microsoft.com/office/officeart/2005/8/layout/hierarchy6"/>
    <dgm:cxn modelId="{445D885C-EAF2-4596-891B-ED8CCA0D4854}" type="presParOf" srcId="{8ED086AE-96BD-42A9-80A2-748CE58B06F5}" destId="{4F8996FA-0DDF-4DCE-A91F-084DE926CEBD}" srcOrd="0" destOrd="0" presId="urn:microsoft.com/office/officeart/2005/8/layout/hierarchy6"/>
    <dgm:cxn modelId="{52F531DE-97EF-48BA-97A0-CBA665AE3E0A}" type="presParOf" srcId="{8ED086AE-96BD-42A9-80A2-748CE58B06F5}" destId="{077418A6-DC6B-4C36-99B8-461158F65DED}" srcOrd="1" destOrd="0" presId="urn:microsoft.com/office/officeart/2005/8/layout/hierarchy6"/>
    <dgm:cxn modelId="{06D7AEA0-B727-471E-A125-AEDD6151D52F}" type="presParOf" srcId="{24D0D359-949B-4F26-AAB2-7CB05AF369DB}" destId="{B493FCF7-8ACA-44D3-BD91-9FF710F660F5}" srcOrd="2" destOrd="0" presId="urn:microsoft.com/office/officeart/2005/8/layout/hierarchy6"/>
    <dgm:cxn modelId="{0FB050AF-FB2C-4632-8533-DA0859FB88D7}" type="presParOf" srcId="{24D0D359-949B-4F26-AAB2-7CB05AF369DB}" destId="{06020C01-F875-42BB-A499-3C80FC1968CD}" srcOrd="3" destOrd="0" presId="urn:microsoft.com/office/officeart/2005/8/layout/hierarchy6"/>
    <dgm:cxn modelId="{D4B0C8D1-8422-4268-84D6-BAD7378592D2}" type="presParOf" srcId="{06020C01-F875-42BB-A499-3C80FC1968CD}" destId="{9100298F-BB08-45EB-A0F7-30A5089C8BCA}" srcOrd="0" destOrd="0" presId="urn:microsoft.com/office/officeart/2005/8/layout/hierarchy6"/>
    <dgm:cxn modelId="{9A237DD8-1E53-4614-BCB4-EDB4ABD3ED2C}" type="presParOf" srcId="{06020C01-F875-42BB-A499-3C80FC1968CD}" destId="{E45D8055-5215-4A43-A9AA-BA32F89FBBBC}" srcOrd="1" destOrd="0" presId="urn:microsoft.com/office/officeart/2005/8/layout/hierarchy6"/>
    <dgm:cxn modelId="{21E85D65-11C2-4476-91E1-5D2FE742287E}" type="presParOf" srcId="{34C377BD-B3DB-4224-B497-3EA1C5D087ED}" destId="{24EB011D-C46F-4549-A4B8-CDACBB4BBF99}" srcOrd="2" destOrd="0" presId="urn:microsoft.com/office/officeart/2005/8/layout/hierarchy6"/>
    <dgm:cxn modelId="{457CFCBD-682A-409A-BE91-8B0A53F0626C}" type="presParOf" srcId="{34C377BD-B3DB-4224-B497-3EA1C5D087ED}" destId="{1D5901F2-20C8-4C59-8B77-CD3B31E7E999}" srcOrd="3" destOrd="0" presId="urn:microsoft.com/office/officeart/2005/8/layout/hierarchy6"/>
    <dgm:cxn modelId="{7587EC96-EAEC-41D2-BE7C-DAD82A7F2D79}" type="presParOf" srcId="{1D5901F2-20C8-4C59-8B77-CD3B31E7E999}" destId="{46D6BBD9-C098-4063-8A70-05132E900E92}" srcOrd="0" destOrd="0" presId="urn:microsoft.com/office/officeart/2005/8/layout/hierarchy6"/>
    <dgm:cxn modelId="{528EC1D4-EECC-47DF-9D20-D3CC8DE151F6}" type="presParOf" srcId="{1D5901F2-20C8-4C59-8B77-CD3B31E7E999}" destId="{17A720AB-E870-49AC-B164-8C8917730E1E}" srcOrd="1" destOrd="0" presId="urn:microsoft.com/office/officeart/2005/8/layout/hierarchy6"/>
    <dgm:cxn modelId="{B82DE496-2FE2-4065-80C4-ABF16CBF7F12}" type="presParOf" srcId="{34C377BD-B3DB-4224-B497-3EA1C5D087ED}" destId="{C442A023-4C73-4AB1-A517-7E4C95D7575F}" srcOrd="4" destOrd="0" presId="urn:microsoft.com/office/officeart/2005/8/layout/hierarchy6"/>
    <dgm:cxn modelId="{8FD05C1E-318C-4201-A80B-7CA1332E2E0C}" type="presParOf" srcId="{34C377BD-B3DB-4224-B497-3EA1C5D087ED}" destId="{BB679AE7-5221-4DB6-9CE4-9D6417FAB19F}" srcOrd="5" destOrd="0" presId="urn:microsoft.com/office/officeart/2005/8/layout/hierarchy6"/>
    <dgm:cxn modelId="{5FCC8A70-70EB-4613-90E0-9A5D341A1CDC}" type="presParOf" srcId="{BB679AE7-5221-4DB6-9CE4-9D6417FAB19F}" destId="{DB921827-64A3-41E2-9051-3B269609C9E4}" srcOrd="0" destOrd="0" presId="urn:microsoft.com/office/officeart/2005/8/layout/hierarchy6"/>
    <dgm:cxn modelId="{A7DE16A2-5322-42C9-A57A-870626648E0E}" type="presParOf" srcId="{BB679AE7-5221-4DB6-9CE4-9D6417FAB19F}" destId="{D4D38660-B1CD-4690-89EE-6EE0D539872B}" srcOrd="1" destOrd="0" presId="urn:microsoft.com/office/officeart/2005/8/layout/hierarchy6"/>
    <dgm:cxn modelId="{48F940E8-4AF6-4872-AF05-C60CFE2A4595}" type="presParOf" srcId="{C006FA2A-66BE-4A73-858B-5E9118A107F4}" destId="{7D3EB5A3-983F-4F23-9C02-FED4F34D4F1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C928C-F464-40F0-B33D-04EB3A6AE337}">
      <dsp:nvSpPr>
        <dsp:cNvPr id="0" name=""/>
        <dsp:cNvSpPr/>
      </dsp:nvSpPr>
      <dsp:spPr>
        <a:xfrm>
          <a:off x="1816947" y="715310"/>
          <a:ext cx="3298423" cy="400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>
              <a:solidFill>
                <a:srgbClr val="FF0000"/>
              </a:solidFill>
            </a:rPr>
            <a:t>Evento o situación de riesgo</a:t>
          </a:r>
        </a:p>
      </dsp:txBody>
      <dsp:txXfrm>
        <a:off x="1828684" y="727047"/>
        <a:ext cx="3274949" cy="377250"/>
      </dsp:txXfrm>
    </dsp:sp>
    <dsp:sp modelId="{89064B3D-D088-443D-B43D-F593B64E81A2}">
      <dsp:nvSpPr>
        <dsp:cNvPr id="0" name=""/>
        <dsp:cNvSpPr/>
      </dsp:nvSpPr>
      <dsp:spPr>
        <a:xfrm>
          <a:off x="3417895" y="1116034"/>
          <a:ext cx="91440" cy="656051"/>
        </a:xfrm>
        <a:custGeom>
          <a:avLst/>
          <a:gdLst/>
          <a:ahLst/>
          <a:cxnLst/>
          <a:rect l="0" t="0" r="0" b="0"/>
          <a:pathLst>
            <a:path>
              <a:moveTo>
                <a:pt x="48263" y="0"/>
              </a:moveTo>
              <a:lnTo>
                <a:pt x="48263" y="328025"/>
              </a:lnTo>
              <a:lnTo>
                <a:pt x="45720" y="328025"/>
              </a:lnTo>
              <a:lnTo>
                <a:pt x="45720" y="656051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AAFCA-AB9D-4442-A4B0-0FF6F622B2BE}">
      <dsp:nvSpPr>
        <dsp:cNvPr id="0" name=""/>
        <dsp:cNvSpPr/>
      </dsp:nvSpPr>
      <dsp:spPr>
        <a:xfrm>
          <a:off x="2673584" y="1772086"/>
          <a:ext cx="1580060" cy="10533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>
              <a:solidFill>
                <a:srgbClr val="FF6600"/>
              </a:solidFill>
            </a:rPr>
            <a:t>Centro de Control CELSIA</a:t>
          </a:r>
        </a:p>
      </dsp:txBody>
      <dsp:txXfrm>
        <a:off x="2704436" y="1802938"/>
        <a:ext cx="1518356" cy="991669"/>
      </dsp:txXfrm>
    </dsp:sp>
    <dsp:sp modelId="{9B4B6DF5-5218-4F25-8468-065AE7B67675}">
      <dsp:nvSpPr>
        <dsp:cNvPr id="0" name=""/>
        <dsp:cNvSpPr/>
      </dsp:nvSpPr>
      <dsp:spPr>
        <a:xfrm>
          <a:off x="2126820" y="2825460"/>
          <a:ext cx="1336794" cy="433705"/>
        </a:xfrm>
        <a:custGeom>
          <a:avLst/>
          <a:gdLst/>
          <a:ahLst/>
          <a:cxnLst/>
          <a:rect l="0" t="0" r="0" b="0"/>
          <a:pathLst>
            <a:path>
              <a:moveTo>
                <a:pt x="1336794" y="0"/>
              </a:moveTo>
              <a:lnTo>
                <a:pt x="1336794" y="216852"/>
              </a:lnTo>
              <a:lnTo>
                <a:pt x="0" y="216852"/>
              </a:lnTo>
              <a:lnTo>
                <a:pt x="0" y="433705"/>
              </a:lnTo>
            </a:path>
          </a:pathLst>
        </a:custGeom>
        <a:noFill/>
        <a:ln w="1270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8996FA-0DDF-4DCE-A91F-084DE926CEBD}">
      <dsp:nvSpPr>
        <dsp:cNvPr id="0" name=""/>
        <dsp:cNvSpPr/>
      </dsp:nvSpPr>
      <dsp:spPr>
        <a:xfrm>
          <a:off x="1336790" y="3259165"/>
          <a:ext cx="1580060" cy="9335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/>
            <a:t>Centro de Control EMCALI</a:t>
          </a:r>
        </a:p>
      </dsp:txBody>
      <dsp:txXfrm>
        <a:off x="1364133" y="3286508"/>
        <a:ext cx="1525374" cy="878876"/>
      </dsp:txXfrm>
    </dsp:sp>
    <dsp:sp modelId="{B493FCF7-8ACA-44D3-BD91-9FF710F660F5}">
      <dsp:nvSpPr>
        <dsp:cNvPr id="0" name=""/>
        <dsp:cNvSpPr/>
      </dsp:nvSpPr>
      <dsp:spPr>
        <a:xfrm>
          <a:off x="3463615" y="2825460"/>
          <a:ext cx="1309728" cy="4342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110"/>
              </a:lnTo>
              <a:lnTo>
                <a:pt x="1309728" y="217110"/>
              </a:lnTo>
              <a:lnTo>
                <a:pt x="1309728" y="434221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00298F-BB08-45EB-A0F7-30A5089C8BCA}">
      <dsp:nvSpPr>
        <dsp:cNvPr id="0" name=""/>
        <dsp:cNvSpPr/>
      </dsp:nvSpPr>
      <dsp:spPr>
        <a:xfrm>
          <a:off x="3983312" y="3259681"/>
          <a:ext cx="1580060" cy="8562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/>
            <a:t> CND</a:t>
          </a:r>
        </a:p>
      </dsp:txBody>
      <dsp:txXfrm>
        <a:off x="4008391" y="3284760"/>
        <a:ext cx="1529902" cy="806108"/>
      </dsp:txXfrm>
    </dsp:sp>
    <dsp:sp modelId="{24EB011D-C46F-4549-A4B8-CDACBB4BBF99}">
      <dsp:nvSpPr>
        <dsp:cNvPr id="0" name=""/>
        <dsp:cNvSpPr/>
      </dsp:nvSpPr>
      <dsp:spPr>
        <a:xfrm>
          <a:off x="1143801" y="1116034"/>
          <a:ext cx="2322357" cy="656051"/>
        </a:xfrm>
        <a:custGeom>
          <a:avLst/>
          <a:gdLst/>
          <a:ahLst/>
          <a:cxnLst/>
          <a:rect l="0" t="0" r="0" b="0"/>
          <a:pathLst>
            <a:path>
              <a:moveTo>
                <a:pt x="2322357" y="0"/>
              </a:moveTo>
              <a:lnTo>
                <a:pt x="2322357" y="328025"/>
              </a:lnTo>
              <a:lnTo>
                <a:pt x="0" y="328025"/>
              </a:lnTo>
              <a:lnTo>
                <a:pt x="0" y="656051"/>
              </a:lnTo>
            </a:path>
          </a:pathLst>
        </a:custGeom>
        <a:noFill/>
        <a:ln w="1270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D6BBD9-C098-4063-8A70-05132E900E92}">
      <dsp:nvSpPr>
        <dsp:cNvPr id="0" name=""/>
        <dsp:cNvSpPr/>
      </dsp:nvSpPr>
      <dsp:spPr>
        <a:xfrm>
          <a:off x="353771" y="1772086"/>
          <a:ext cx="1580060" cy="10533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>
              <a:latin typeface="Arial" panose="020B0604020202020204"/>
              <a:ea typeface="+mn-ea"/>
              <a:cs typeface="+mn-cs"/>
            </a:rPr>
            <a:t>Operativa en Campo</a:t>
          </a:r>
          <a:endParaRPr lang="es-CO" sz="1400" kern="1200" dirty="0">
            <a:latin typeface="Arial" panose="020B0604020202020204"/>
            <a:ea typeface="+mn-ea"/>
            <a:cs typeface="+mn-cs"/>
          </a:endParaRPr>
        </a:p>
      </dsp:txBody>
      <dsp:txXfrm>
        <a:off x="384623" y="1802938"/>
        <a:ext cx="1518356" cy="991669"/>
      </dsp:txXfrm>
    </dsp:sp>
    <dsp:sp modelId="{C442A023-4C73-4AB1-A517-7E4C95D7575F}">
      <dsp:nvSpPr>
        <dsp:cNvPr id="0" name=""/>
        <dsp:cNvSpPr/>
      </dsp:nvSpPr>
      <dsp:spPr>
        <a:xfrm>
          <a:off x="3466159" y="1116034"/>
          <a:ext cx="2461734" cy="6560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025"/>
              </a:lnTo>
              <a:lnTo>
                <a:pt x="2461734" y="328025"/>
              </a:lnTo>
              <a:lnTo>
                <a:pt x="2461734" y="656051"/>
              </a:lnTo>
            </a:path>
          </a:pathLst>
        </a:custGeom>
        <a:noFill/>
        <a:ln w="12700" cap="flat" cmpd="sng" algn="ctr">
          <a:solidFill>
            <a:srgbClr val="FF6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921827-64A3-41E2-9051-3B269609C9E4}">
      <dsp:nvSpPr>
        <dsp:cNvPr id="0" name=""/>
        <dsp:cNvSpPr/>
      </dsp:nvSpPr>
      <dsp:spPr>
        <a:xfrm>
          <a:off x="5137863" y="1772086"/>
          <a:ext cx="1580060" cy="10533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CINSE</a:t>
          </a:r>
        </a:p>
      </dsp:txBody>
      <dsp:txXfrm>
        <a:off x="5168715" y="1802938"/>
        <a:ext cx="1518356" cy="991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DF823A0-59DD-769A-D9A3-09C0D46DC5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2B9992F-7D51-C6D1-388B-1CD67FCC5C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FA8B0-1277-8240-AA72-37E11E681685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883CB4A-B299-E03D-1115-A34FCAFC4E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2CF2C3-AE72-F7E1-9439-3C9D244B3C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8F2C2-57B5-524D-B79E-7B9290B2B45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8446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45090-E6F9-4146-86DD-BB479C0E0C60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DF454-3987-5543-A99A-1BA3A01EAE4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4884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DF454-3987-5543-A99A-1BA3A01EAE4F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5310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0A446127-A6FE-C2EA-4BE6-AE2021EF8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6" t="18792" r="58868" b="11431"/>
          <a:stretch/>
        </p:blipFill>
        <p:spPr>
          <a:xfrm>
            <a:off x="11084063" y="115889"/>
            <a:ext cx="1052946" cy="101094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B2D405D-4483-5C5A-FAEA-198C8F28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8" y="177119"/>
            <a:ext cx="11395052" cy="136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2C8EC8-2E95-D382-E9ED-3EAE9F763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6948" y="1606350"/>
            <a:ext cx="11395052" cy="46236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12114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E64C15-E41E-3F0D-9CCD-6618E5C13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C326E2-A73B-696A-4376-B60D998EB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32B2CA6-BC7E-C1D7-BBB3-45E1EEDD9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06ADC94-370B-6C83-6BB1-C5EF2E8E5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DE011D7-3459-7724-4C5B-CAF3D4A8F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720A0D4-15E8-0DF3-FB6B-9673AA1A4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8289-6ECB-4C61-A554-5C4E56F26A57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875548C-EE9F-A5E4-FD01-80255FF4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00A1DB7-78DA-E4AF-E725-E7004CC1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1852-E7C6-4F46-822F-ED7F86B3AC7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5861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01111-2099-47C1-CF77-2D4D5CCA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CC6DEF-5F8B-264C-E0BB-5B9FB074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8289-6ECB-4C61-A554-5C4E56F26A57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403B1EF-8115-9A41-E036-F3209A6B4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1069FF-7C14-D5B4-CED4-29815F96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1852-E7C6-4F46-822F-ED7F86B3AC7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4798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FBFAAAC-A490-B8AF-F7CD-353724037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8289-6ECB-4C61-A554-5C4E56F26A57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10D7117-9F30-B14B-500D-642C747D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59B1D6-B798-D9A4-0387-989140D19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1852-E7C6-4F46-822F-ED7F86B3AC7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2699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42E62-BE60-6CEA-A553-188CDA5CD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A6F2F-FB08-1A6C-C553-947DFE84F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34E04E-CB8A-2A96-A4E2-88F0E2C9B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D866158-2D01-BB6A-24B5-DFCB3FD6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8289-6ECB-4C61-A554-5C4E56F26A57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7B1F51-43C9-EFD4-CAD0-69D749F7A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88C080-5D04-E8D5-DCDD-F6FE01530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1852-E7C6-4F46-822F-ED7F86B3AC7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4475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7D0795-4392-3040-AA60-83C6E5A2A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0C162F5-2387-EDF3-9E9C-3E04DB4F89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FDAAD4-D6AD-1FC2-D885-FCEA4C81B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533114-E846-1F17-FD03-D674AB33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8289-6ECB-4C61-A554-5C4E56F26A57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742A45-DA11-C823-7E05-344B5B52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C61512-B9FB-4592-E211-77C98222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1852-E7C6-4F46-822F-ED7F86B3AC7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2191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975E76-117E-D599-437D-DC917DBAB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D17FC4-F31B-7411-110C-A79590081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4209DE-D94A-06DB-0D8A-3F3CBF1A0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8289-6ECB-4C61-A554-5C4E56F26A57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4BE08E-51FD-30CE-D30C-BEA64B299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D830B9-E58A-64F2-0F42-56BA49DCD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1852-E7C6-4F46-822F-ED7F86B3AC7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6128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1021D98-5224-C927-366C-A0A3165845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D95F400-FAFF-4274-FE6B-66617AC97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2FA80C-082A-E3B1-7D1F-EC22CDB5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8289-6ECB-4C61-A554-5C4E56F26A57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F22CF3-D5CF-B97D-B0FB-0EB554AFF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850A84-2BBE-F414-4ED4-A411EA530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1852-E7C6-4F46-822F-ED7F86B3AC7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9751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0707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ja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09031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+ párra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3AE90B41-F753-A6BB-00B9-2808289CC3C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080191" y="6419532"/>
            <a:ext cx="273609" cy="2387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3" name="Título">
            <a:extLst>
              <a:ext uri="{FF2B5EF4-FFF2-40B4-BE49-F238E27FC236}">
                <a16:creationId xmlns:a16="http://schemas.microsoft.com/office/drawing/2014/main" id="{F30CA5FC-24D7-414E-7663-9FADF64635F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02534" y="433030"/>
            <a:ext cx="6465426" cy="9659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spc="-150">
                <a:solidFill>
                  <a:srgbClr val="595959"/>
                </a:solidFill>
              </a:defRPr>
            </a:lvl1pPr>
          </a:lstStyle>
          <a:p>
            <a:r>
              <a:rPr dirty="0" err="1"/>
              <a:t>Título</a:t>
            </a:r>
            <a:endParaRPr dirty="0"/>
          </a:p>
        </p:txBody>
      </p:sp>
      <p:sp>
        <p:nvSpPr>
          <p:cNvPr id="4" name="Nivel de texto 1…">
            <a:extLst>
              <a:ext uri="{FF2B5EF4-FFF2-40B4-BE49-F238E27FC236}">
                <a16:creationId xmlns:a16="http://schemas.microsoft.com/office/drawing/2014/main" id="{E0BA8E27-55AE-8AC8-C403-CD9C0F11E61A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7410" y="1231094"/>
            <a:ext cx="3698876" cy="313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SzTx/>
              <a:buFontTx/>
              <a:buNone/>
              <a:defRPr sz="2000">
                <a:solidFill>
                  <a:srgbClr val="595959"/>
                </a:solidFill>
              </a:defRPr>
            </a:lvl1pPr>
            <a:lvl2pPr marL="609600" indent="-152400">
              <a:buFontTx/>
              <a:defRPr sz="2000">
                <a:solidFill>
                  <a:srgbClr val="595959"/>
                </a:solidFill>
              </a:defRPr>
            </a:lvl2pPr>
            <a:lvl3pPr marL="1097280" indent="-182880">
              <a:buFontTx/>
              <a:defRPr sz="2000">
                <a:solidFill>
                  <a:srgbClr val="595959"/>
                </a:solidFill>
              </a:defRPr>
            </a:lvl3pPr>
            <a:lvl4pPr marL="1574800" indent="-203200">
              <a:buFontTx/>
              <a:defRPr sz="2000">
                <a:solidFill>
                  <a:srgbClr val="595959"/>
                </a:solidFill>
              </a:defRPr>
            </a:lvl4pPr>
            <a:lvl5pPr marL="2032000" indent="-203200">
              <a:buFontTx/>
              <a:defRPr sz="2000">
                <a:solidFill>
                  <a:srgbClr val="595959"/>
                </a:solidFill>
              </a:defRPr>
            </a:lvl5pPr>
          </a:lstStyle>
          <a:p>
            <a:r>
              <a:rPr dirty="0" err="1"/>
              <a:t>Subtítulo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grpSp>
        <p:nvGrpSpPr>
          <p:cNvPr id="5" name="Agrupar">
            <a:extLst>
              <a:ext uri="{FF2B5EF4-FFF2-40B4-BE49-F238E27FC236}">
                <a16:creationId xmlns:a16="http://schemas.microsoft.com/office/drawing/2014/main" id="{6D71D0D3-A0B6-DF89-F324-278EB9E5863B}"/>
              </a:ext>
            </a:extLst>
          </p:cNvPr>
          <p:cNvGrpSpPr/>
          <p:nvPr userDrawn="1"/>
        </p:nvGrpSpPr>
        <p:grpSpPr>
          <a:xfrm>
            <a:off x="10499552" y="363150"/>
            <a:ext cx="1082848" cy="1109470"/>
            <a:chOff x="0" y="0"/>
            <a:chExt cx="1097361" cy="1124342"/>
          </a:xfrm>
        </p:grpSpPr>
        <p:sp>
          <p:nvSpPr>
            <p:cNvPr id="6" name="Figura">
              <a:extLst>
                <a:ext uri="{FF2B5EF4-FFF2-40B4-BE49-F238E27FC236}">
                  <a16:creationId xmlns:a16="http://schemas.microsoft.com/office/drawing/2014/main" id="{16335D34-ACF0-DEC6-DF20-A19809E48CC3}"/>
                </a:ext>
              </a:extLst>
            </p:cNvPr>
            <p:cNvSpPr/>
            <p:nvPr/>
          </p:nvSpPr>
          <p:spPr>
            <a:xfrm>
              <a:off x="0" y="0"/>
              <a:ext cx="1097362" cy="914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600" extrusionOk="0">
                  <a:moveTo>
                    <a:pt x="2240" y="20744"/>
                  </a:moveTo>
                  <a:cubicBezTo>
                    <a:pt x="1371" y="20746"/>
                    <a:pt x="855" y="20002"/>
                    <a:pt x="854" y="19003"/>
                  </a:cubicBezTo>
                  <a:cubicBezTo>
                    <a:pt x="851" y="18000"/>
                    <a:pt x="1374" y="17230"/>
                    <a:pt x="2216" y="17226"/>
                  </a:cubicBezTo>
                  <a:cubicBezTo>
                    <a:pt x="2508" y="17226"/>
                    <a:pt x="2788" y="17278"/>
                    <a:pt x="3100" y="17487"/>
                  </a:cubicBezTo>
                  <a:lnTo>
                    <a:pt x="3158" y="16656"/>
                  </a:lnTo>
                  <a:cubicBezTo>
                    <a:pt x="2858" y="16518"/>
                    <a:pt x="2501" y="16456"/>
                    <a:pt x="2234" y="16456"/>
                  </a:cubicBezTo>
                  <a:cubicBezTo>
                    <a:pt x="849" y="16459"/>
                    <a:pt x="-2" y="17404"/>
                    <a:pt x="0" y="19077"/>
                  </a:cubicBezTo>
                  <a:cubicBezTo>
                    <a:pt x="6" y="20728"/>
                    <a:pt x="922" y="21520"/>
                    <a:pt x="2244" y="21518"/>
                  </a:cubicBezTo>
                  <a:cubicBezTo>
                    <a:pt x="2551" y="21514"/>
                    <a:pt x="2875" y="21448"/>
                    <a:pt x="3168" y="21358"/>
                  </a:cubicBezTo>
                  <a:lnTo>
                    <a:pt x="3133" y="20539"/>
                  </a:lnTo>
                  <a:cubicBezTo>
                    <a:pt x="2941" y="20662"/>
                    <a:pt x="2561" y="20744"/>
                    <a:pt x="2240" y="20744"/>
                  </a:cubicBezTo>
                  <a:moveTo>
                    <a:pt x="19585" y="16466"/>
                  </a:moveTo>
                  <a:lnTo>
                    <a:pt x="19545" y="16466"/>
                  </a:lnTo>
                  <a:lnTo>
                    <a:pt x="17532" y="21465"/>
                  </a:lnTo>
                  <a:lnTo>
                    <a:pt x="18307" y="21465"/>
                  </a:lnTo>
                  <a:lnTo>
                    <a:pt x="18737" y="20307"/>
                  </a:lnTo>
                  <a:lnTo>
                    <a:pt x="20298" y="20307"/>
                  </a:lnTo>
                  <a:lnTo>
                    <a:pt x="20729" y="21465"/>
                  </a:lnTo>
                  <a:lnTo>
                    <a:pt x="21598" y="21465"/>
                  </a:lnTo>
                  <a:lnTo>
                    <a:pt x="19585" y="16466"/>
                  </a:lnTo>
                  <a:close/>
                  <a:moveTo>
                    <a:pt x="18956" y="19718"/>
                  </a:moveTo>
                  <a:lnTo>
                    <a:pt x="19513" y="18207"/>
                  </a:lnTo>
                  <a:lnTo>
                    <a:pt x="20077" y="19718"/>
                  </a:lnTo>
                  <a:lnTo>
                    <a:pt x="18956" y="19718"/>
                  </a:lnTo>
                  <a:close/>
                  <a:moveTo>
                    <a:pt x="13449" y="18533"/>
                  </a:moveTo>
                  <a:cubicBezTo>
                    <a:pt x="12921" y="18261"/>
                    <a:pt x="12625" y="18136"/>
                    <a:pt x="12620" y="17720"/>
                  </a:cubicBezTo>
                  <a:cubicBezTo>
                    <a:pt x="12617" y="17369"/>
                    <a:pt x="12875" y="17129"/>
                    <a:pt x="13264" y="17129"/>
                  </a:cubicBezTo>
                  <a:cubicBezTo>
                    <a:pt x="13624" y="17129"/>
                    <a:pt x="14009" y="17253"/>
                    <a:pt x="14318" y="17551"/>
                  </a:cubicBezTo>
                  <a:lnTo>
                    <a:pt x="14318" y="16699"/>
                  </a:lnTo>
                  <a:cubicBezTo>
                    <a:pt x="13994" y="16565"/>
                    <a:pt x="13624" y="16480"/>
                    <a:pt x="13289" y="16480"/>
                  </a:cubicBezTo>
                  <a:cubicBezTo>
                    <a:pt x="12401" y="16480"/>
                    <a:pt x="11815" y="17007"/>
                    <a:pt x="11825" y="17843"/>
                  </a:cubicBezTo>
                  <a:cubicBezTo>
                    <a:pt x="11827" y="18225"/>
                    <a:pt x="11940" y="18521"/>
                    <a:pt x="12173" y="18770"/>
                  </a:cubicBezTo>
                  <a:cubicBezTo>
                    <a:pt x="12327" y="18939"/>
                    <a:pt x="12511" y="19059"/>
                    <a:pt x="12955" y="19290"/>
                  </a:cubicBezTo>
                  <a:cubicBezTo>
                    <a:pt x="13572" y="19608"/>
                    <a:pt x="13820" y="19804"/>
                    <a:pt x="13823" y="20199"/>
                  </a:cubicBezTo>
                  <a:cubicBezTo>
                    <a:pt x="13825" y="20638"/>
                    <a:pt x="13502" y="20932"/>
                    <a:pt x="13061" y="20932"/>
                  </a:cubicBezTo>
                  <a:cubicBezTo>
                    <a:pt x="12709" y="20932"/>
                    <a:pt x="12283" y="20777"/>
                    <a:pt x="11874" y="20527"/>
                  </a:cubicBezTo>
                  <a:lnTo>
                    <a:pt x="11874" y="21407"/>
                  </a:lnTo>
                  <a:cubicBezTo>
                    <a:pt x="12240" y="21530"/>
                    <a:pt x="12622" y="21600"/>
                    <a:pt x="12989" y="21600"/>
                  </a:cubicBezTo>
                  <a:cubicBezTo>
                    <a:pt x="13989" y="21600"/>
                    <a:pt x="14608" y="21027"/>
                    <a:pt x="14599" y="20065"/>
                  </a:cubicBezTo>
                  <a:cubicBezTo>
                    <a:pt x="14593" y="19324"/>
                    <a:pt x="14253" y="18952"/>
                    <a:pt x="13449" y="18533"/>
                  </a:cubicBezTo>
                  <a:moveTo>
                    <a:pt x="9250" y="16456"/>
                  </a:moveTo>
                  <a:lnTo>
                    <a:pt x="8435" y="16456"/>
                  </a:lnTo>
                  <a:lnTo>
                    <a:pt x="8435" y="21466"/>
                  </a:lnTo>
                  <a:lnTo>
                    <a:pt x="10836" y="21466"/>
                  </a:lnTo>
                  <a:lnTo>
                    <a:pt x="10836" y="20704"/>
                  </a:lnTo>
                  <a:lnTo>
                    <a:pt x="9250" y="20704"/>
                  </a:lnTo>
                  <a:lnTo>
                    <a:pt x="9250" y="16456"/>
                  </a:lnTo>
                  <a:close/>
                  <a:moveTo>
                    <a:pt x="15778" y="21460"/>
                  </a:moveTo>
                  <a:lnTo>
                    <a:pt x="16591" y="21460"/>
                  </a:lnTo>
                  <a:lnTo>
                    <a:pt x="16591" y="16466"/>
                  </a:lnTo>
                  <a:lnTo>
                    <a:pt x="15778" y="16466"/>
                  </a:lnTo>
                  <a:lnTo>
                    <a:pt x="15778" y="21460"/>
                  </a:lnTo>
                  <a:close/>
                  <a:moveTo>
                    <a:pt x="4545" y="21466"/>
                  </a:moveTo>
                  <a:lnTo>
                    <a:pt x="6996" y="21466"/>
                  </a:lnTo>
                  <a:lnTo>
                    <a:pt x="6996" y="20687"/>
                  </a:lnTo>
                  <a:lnTo>
                    <a:pt x="5374" y="20687"/>
                  </a:lnTo>
                  <a:lnTo>
                    <a:pt x="5374" y="19271"/>
                  </a:lnTo>
                  <a:lnTo>
                    <a:pt x="6861" y="19271"/>
                  </a:lnTo>
                  <a:lnTo>
                    <a:pt x="6861" y="18486"/>
                  </a:lnTo>
                  <a:lnTo>
                    <a:pt x="5374" y="18486"/>
                  </a:lnTo>
                  <a:lnTo>
                    <a:pt x="5374" y="17249"/>
                  </a:lnTo>
                  <a:lnTo>
                    <a:pt x="6996" y="17249"/>
                  </a:lnTo>
                  <a:lnTo>
                    <a:pt x="6996" y="16466"/>
                  </a:lnTo>
                  <a:lnTo>
                    <a:pt x="4545" y="16466"/>
                  </a:lnTo>
                  <a:lnTo>
                    <a:pt x="4545" y="21466"/>
                  </a:lnTo>
                  <a:close/>
                  <a:moveTo>
                    <a:pt x="9504" y="13261"/>
                  </a:moveTo>
                  <a:lnTo>
                    <a:pt x="5183" y="5774"/>
                  </a:lnTo>
                  <a:cubicBezTo>
                    <a:pt x="5151" y="6057"/>
                    <a:pt x="5132" y="6343"/>
                    <a:pt x="5132" y="6637"/>
                  </a:cubicBezTo>
                  <a:cubicBezTo>
                    <a:pt x="5132" y="9856"/>
                    <a:pt x="6998" y="12552"/>
                    <a:pt x="9504" y="13261"/>
                  </a:cubicBezTo>
                  <a:moveTo>
                    <a:pt x="10618" y="13435"/>
                  </a:moveTo>
                  <a:lnTo>
                    <a:pt x="9530" y="0"/>
                  </a:lnTo>
                  <a:cubicBezTo>
                    <a:pt x="8350" y="332"/>
                    <a:pt x="7310" y="1100"/>
                    <a:pt x="6538" y="2157"/>
                  </a:cubicBezTo>
                  <a:lnTo>
                    <a:pt x="10184" y="13402"/>
                  </a:lnTo>
                  <a:cubicBezTo>
                    <a:pt x="10328" y="13421"/>
                    <a:pt x="10474" y="13427"/>
                    <a:pt x="10618" y="13435"/>
                  </a:cubicBezTo>
                  <a:moveTo>
                    <a:pt x="16434" y="5774"/>
                  </a:moveTo>
                  <a:lnTo>
                    <a:pt x="12112" y="13261"/>
                  </a:lnTo>
                  <a:cubicBezTo>
                    <a:pt x="14618" y="12552"/>
                    <a:pt x="16483" y="9856"/>
                    <a:pt x="16483" y="6637"/>
                  </a:cubicBezTo>
                  <a:cubicBezTo>
                    <a:pt x="16483" y="6343"/>
                    <a:pt x="16461" y="6057"/>
                    <a:pt x="16434" y="5774"/>
                  </a:cubicBezTo>
                  <a:moveTo>
                    <a:pt x="12085" y="0"/>
                  </a:moveTo>
                  <a:lnTo>
                    <a:pt x="10998" y="13436"/>
                  </a:lnTo>
                  <a:cubicBezTo>
                    <a:pt x="11143" y="13427"/>
                    <a:pt x="11288" y="13422"/>
                    <a:pt x="11430" y="13403"/>
                  </a:cubicBezTo>
                  <a:lnTo>
                    <a:pt x="15079" y="2158"/>
                  </a:lnTo>
                  <a:cubicBezTo>
                    <a:pt x="14307" y="1101"/>
                    <a:pt x="13267" y="333"/>
                    <a:pt x="12085" y="0"/>
                  </a:cubicBezTo>
                </a:path>
              </a:pathLst>
            </a:custGeom>
            <a:solidFill>
              <a:srgbClr val="FE780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" name="Figura">
              <a:extLst>
                <a:ext uri="{FF2B5EF4-FFF2-40B4-BE49-F238E27FC236}">
                  <a16:creationId xmlns:a16="http://schemas.microsoft.com/office/drawing/2014/main" id="{B818E5A6-5DE3-6533-CBA7-118F89899587}"/>
                </a:ext>
              </a:extLst>
            </p:cNvPr>
            <p:cNvSpPr/>
            <p:nvPr/>
          </p:nvSpPr>
          <p:spPr>
            <a:xfrm>
              <a:off x="8453" y="1024305"/>
              <a:ext cx="51191" cy="77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336" y="0"/>
                  </a:lnTo>
                  <a:lnTo>
                    <a:pt x="4336" y="19178"/>
                  </a:lnTo>
                  <a:lnTo>
                    <a:pt x="21600" y="19178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8" name="Figura">
              <a:extLst>
                <a:ext uri="{FF2B5EF4-FFF2-40B4-BE49-F238E27FC236}">
                  <a16:creationId xmlns:a16="http://schemas.microsoft.com/office/drawing/2014/main" id="{72F60060-2981-344D-290D-5151E9058CB7}"/>
                </a:ext>
              </a:extLst>
            </p:cNvPr>
            <p:cNvSpPr/>
            <p:nvPr/>
          </p:nvSpPr>
          <p:spPr>
            <a:xfrm>
              <a:off x="64068" y="1044334"/>
              <a:ext cx="52615" cy="5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041"/>
                  </a:moveTo>
                  <a:cubicBezTo>
                    <a:pt x="20934" y="21402"/>
                    <a:pt x="20091" y="21600"/>
                    <a:pt x="18891" y="21600"/>
                  </a:cubicBezTo>
                  <a:cubicBezTo>
                    <a:pt x="16936" y="21600"/>
                    <a:pt x="15691" y="20640"/>
                    <a:pt x="15691" y="18403"/>
                  </a:cubicBezTo>
                  <a:cubicBezTo>
                    <a:pt x="13604" y="20600"/>
                    <a:pt x="10800" y="21600"/>
                    <a:pt x="7600" y="21600"/>
                  </a:cubicBezTo>
                  <a:cubicBezTo>
                    <a:pt x="3426" y="21600"/>
                    <a:pt x="0" y="19922"/>
                    <a:pt x="0" y="15810"/>
                  </a:cubicBezTo>
                  <a:cubicBezTo>
                    <a:pt x="0" y="11139"/>
                    <a:pt x="3866" y="10139"/>
                    <a:pt x="7776" y="9461"/>
                  </a:cubicBezTo>
                  <a:cubicBezTo>
                    <a:pt x="11950" y="8744"/>
                    <a:pt x="15508" y="8981"/>
                    <a:pt x="15508" y="6428"/>
                  </a:cubicBezTo>
                  <a:cubicBezTo>
                    <a:pt x="15508" y="3474"/>
                    <a:pt x="12799" y="2994"/>
                    <a:pt x="10398" y="2994"/>
                  </a:cubicBezTo>
                  <a:cubicBezTo>
                    <a:pt x="7198" y="2994"/>
                    <a:pt x="4841" y="3869"/>
                    <a:pt x="4664" y="6908"/>
                  </a:cubicBezTo>
                  <a:lnTo>
                    <a:pt x="886" y="6908"/>
                  </a:lnTo>
                  <a:cubicBezTo>
                    <a:pt x="1106" y="1796"/>
                    <a:pt x="5507" y="0"/>
                    <a:pt x="10618" y="0"/>
                  </a:cubicBezTo>
                  <a:cubicBezTo>
                    <a:pt x="14748" y="0"/>
                    <a:pt x="19236" y="836"/>
                    <a:pt x="19236" y="5671"/>
                  </a:cubicBezTo>
                  <a:lnTo>
                    <a:pt x="19236" y="16290"/>
                  </a:lnTo>
                  <a:cubicBezTo>
                    <a:pt x="19236" y="17889"/>
                    <a:pt x="19236" y="18606"/>
                    <a:pt x="20437" y="18606"/>
                  </a:cubicBezTo>
                  <a:cubicBezTo>
                    <a:pt x="20745" y="18606"/>
                    <a:pt x="21103" y="18567"/>
                    <a:pt x="21594" y="18409"/>
                  </a:cubicBezTo>
                  <a:lnTo>
                    <a:pt x="21594" y="21041"/>
                  </a:lnTo>
                  <a:close/>
                  <a:moveTo>
                    <a:pt x="15464" y="10461"/>
                  </a:moveTo>
                  <a:cubicBezTo>
                    <a:pt x="14000" y="11421"/>
                    <a:pt x="11152" y="11461"/>
                    <a:pt x="8619" y="11856"/>
                  </a:cubicBezTo>
                  <a:cubicBezTo>
                    <a:pt x="6129" y="12257"/>
                    <a:pt x="3998" y="13054"/>
                    <a:pt x="3998" y="15573"/>
                  </a:cubicBezTo>
                  <a:cubicBezTo>
                    <a:pt x="3998" y="17810"/>
                    <a:pt x="6129" y="18606"/>
                    <a:pt x="8443" y="18606"/>
                  </a:cubicBezTo>
                  <a:cubicBezTo>
                    <a:pt x="13421" y="18606"/>
                    <a:pt x="15464" y="15810"/>
                    <a:pt x="15464" y="13935"/>
                  </a:cubicBezTo>
                  <a:lnTo>
                    <a:pt x="15464" y="10461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9" name="Figura">
              <a:extLst>
                <a:ext uri="{FF2B5EF4-FFF2-40B4-BE49-F238E27FC236}">
                  <a16:creationId xmlns:a16="http://schemas.microsoft.com/office/drawing/2014/main" id="{57E3D247-1E0B-F896-1983-61829E4B87BA}"/>
                </a:ext>
              </a:extLst>
            </p:cNvPr>
            <p:cNvSpPr/>
            <p:nvPr/>
          </p:nvSpPr>
          <p:spPr>
            <a:xfrm>
              <a:off x="152268" y="1044319"/>
              <a:ext cx="51667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0" y="8826"/>
                  </a:moveTo>
                  <a:cubicBezTo>
                    <a:pt x="17162" y="5591"/>
                    <a:pt x="14423" y="2999"/>
                    <a:pt x="10664" y="2999"/>
                  </a:cubicBezTo>
                  <a:cubicBezTo>
                    <a:pt x="6676" y="2999"/>
                    <a:pt x="4298" y="5670"/>
                    <a:pt x="4032" y="8826"/>
                  </a:cubicBezTo>
                  <a:lnTo>
                    <a:pt x="17340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" name="Figura">
              <a:extLst>
                <a:ext uri="{FF2B5EF4-FFF2-40B4-BE49-F238E27FC236}">
                  <a16:creationId xmlns:a16="http://schemas.microsoft.com/office/drawing/2014/main" id="{6D6D381E-1B41-629C-BFA0-9508FBA70587}"/>
                </a:ext>
              </a:extLst>
            </p:cNvPr>
            <p:cNvSpPr/>
            <p:nvPr/>
          </p:nvSpPr>
          <p:spPr>
            <a:xfrm>
              <a:off x="213396" y="1044349"/>
              <a:ext cx="46337" cy="57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85"/>
                  </a:moveTo>
                  <a:lnTo>
                    <a:pt x="4040" y="485"/>
                  </a:lnTo>
                  <a:lnTo>
                    <a:pt x="4040" y="3836"/>
                  </a:lnTo>
                  <a:lnTo>
                    <a:pt x="4140" y="3836"/>
                  </a:lnTo>
                  <a:cubicBezTo>
                    <a:pt x="5953" y="1225"/>
                    <a:pt x="8880" y="0"/>
                    <a:pt x="12620" y="0"/>
                  </a:cubicBezTo>
                  <a:cubicBezTo>
                    <a:pt x="19480" y="0"/>
                    <a:pt x="21600" y="3183"/>
                    <a:pt x="21600" y="7718"/>
                  </a:cubicBezTo>
                  <a:lnTo>
                    <a:pt x="21600" y="21600"/>
                  </a:lnTo>
                  <a:lnTo>
                    <a:pt x="17310" y="21600"/>
                  </a:lnTo>
                  <a:lnTo>
                    <a:pt x="17310" y="7308"/>
                  </a:lnTo>
                  <a:cubicBezTo>
                    <a:pt x="17310" y="4737"/>
                    <a:pt x="15290" y="3062"/>
                    <a:pt x="12013" y="3062"/>
                  </a:cubicBezTo>
                  <a:cubicBezTo>
                    <a:pt x="6817" y="3062"/>
                    <a:pt x="4290" y="5881"/>
                    <a:pt x="4290" y="9676"/>
                  </a:cubicBezTo>
                  <a:lnTo>
                    <a:pt x="4290" y="21600"/>
                  </a:lnTo>
                  <a:lnTo>
                    <a:pt x="0" y="21600"/>
                  </a:lnTo>
                  <a:lnTo>
                    <a:pt x="0" y="485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" name="Figura">
              <a:extLst>
                <a:ext uri="{FF2B5EF4-FFF2-40B4-BE49-F238E27FC236}">
                  <a16:creationId xmlns:a16="http://schemas.microsoft.com/office/drawing/2014/main" id="{1591D5F2-94F4-5C61-8B17-FB684A08D7DA}"/>
                </a:ext>
              </a:extLst>
            </p:cNvPr>
            <p:cNvSpPr/>
            <p:nvPr/>
          </p:nvSpPr>
          <p:spPr>
            <a:xfrm>
              <a:off x="270543" y="1044319"/>
              <a:ext cx="51667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0" y="8826"/>
                  </a:moveTo>
                  <a:cubicBezTo>
                    <a:pt x="17162" y="5591"/>
                    <a:pt x="14423" y="2999"/>
                    <a:pt x="10664" y="2999"/>
                  </a:cubicBezTo>
                  <a:cubicBezTo>
                    <a:pt x="6676" y="2999"/>
                    <a:pt x="4298" y="5670"/>
                    <a:pt x="4032" y="8826"/>
                  </a:cubicBezTo>
                  <a:lnTo>
                    <a:pt x="17340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2" name="Figura">
              <a:extLst>
                <a:ext uri="{FF2B5EF4-FFF2-40B4-BE49-F238E27FC236}">
                  <a16:creationId xmlns:a16="http://schemas.microsoft.com/office/drawing/2014/main" id="{6BA2CB97-67E2-0E6F-7A36-233638313CC9}"/>
                </a:ext>
              </a:extLst>
            </p:cNvPr>
            <p:cNvSpPr/>
            <p:nvPr/>
          </p:nvSpPr>
          <p:spPr>
            <a:xfrm>
              <a:off x="331349" y="1044331"/>
              <a:ext cx="29447" cy="57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0" extrusionOk="0">
                  <a:moveTo>
                    <a:pt x="0" y="489"/>
                  </a:moveTo>
                  <a:lnTo>
                    <a:pt x="6358" y="489"/>
                  </a:lnTo>
                  <a:lnTo>
                    <a:pt x="6358" y="4917"/>
                  </a:lnTo>
                  <a:lnTo>
                    <a:pt x="6515" y="4917"/>
                  </a:lnTo>
                  <a:cubicBezTo>
                    <a:pt x="9772" y="1546"/>
                    <a:pt x="14299" y="-120"/>
                    <a:pt x="21600" y="6"/>
                  </a:cubicBezTo>
                  <a:lnTo>
                    <a:pt x="21600" y="3659"/>
                  </a:lnTo>
                  <a:cubicBezTo>
                    <a:pt x="10727" y="3659"/>
                    <a:pt x="6751" y="6823"/>
                    <a:pt x="6751" y="12142"/>
                  </a:cubicBezTo>
                  <a:lnTo>
                    <a:pt x="6751" y="21480"/>
                  </a:lnTo>
                  <a:lnTo>
                    <a:pt x="0" y="21480"/>
                  </a:lnTo>
                  <a:lnTo>
                    <a:pt x="0" y="489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3" name="Figura">
              <a:extLst>
                <a:ext uri="{FF2B5EF4-FFF2-40B4-BE49-F238E27FC236}">
                  <a16:creationId xmlns:a16="http://schemas.microsoft.com/office/drawing/2014/main" id="{D8427B4D-C9F4-5F08-DE98-AD44856888DD}"/>
                </a:ext>
              </a:extLst>
            </p:cNvPr>
            <p:cNvSpPr/>
            <p:nvPr/>
          </p:nvSpPr>
          <p:spPr>
            <a:xfrm>
              <a:off x="361637" y="1044364"/>
              <a:ext cx="51314" cy="79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73"/>
                  </a:moveTo>
                  <a:cubicBezTo>
                    <a:pt x="21600" y="19086"/>
                    <a:pt x="18093" y="21600"/>
                    <a:pt x="10661" y="21600"/>
                  </a:cubicBezTo>
                  <a:cubicBezTo>
                    <a:pt x="6240" y="21600"/>
                    <a:pt x="1141" y="20459"/>
                    <a:pt x="909" y="17158"/>
                  </a:cubicBezTo>
                  <a:lnTo>
                    <a:pt x="4783" y="17158"/>
                  </a:lnTo>
                  <a:cubicBezTo>
                    <a:pt x="4963" y="18970"/>
                    <a:pt x="8334" y="19615"/>
                    <a:pt x="10887" y="19615"/>
                  </a:cubicBezTo>
                  <a:cubicBezTo>
                    <a:pt x="15947" y="19615"/>
                    <a:pt x="17952" y="17274"/>
                    <a:pt x="17952" y="13887"/>
                  </a:cubicBezTo>
                  <a:lnTo>
                    <a:pt x="17952" y="12895"/>
                  </a:lnTo>
                  <a:lnTo>
                    <a:pt x="17861" y="12895"/>
                  </a:lnTo>
                  <a:cubicBezTo>
                    <a:pt x="16585" y="14735"/>
                    <a:pt x="13485" y="15641"/>
                    <a:pt x="10526" y="15641"/>
                  </a:cubicBezTo>
                  <a:cubicBezTo>
                    <a:pt x="3513" y="15641"/>
                    <a:pt x="0" y="12105"/>
                    <a:pt x="0" y="7982"/>
                  </a:cubicBezTo>
                  <a:cubicBezTo>
                    <a:pt x="0" y="4417"/>
                    <a:pt x="2733" y="0"/>
                    <a:pt x="10893" y="0"/>
                  </a:cubicBezTo>
                  <a:cubicBezTo>
                    <a:pt x="13852" y="0"/>
                    <a:pt x="16495" y="848"/>
                    <a:pt x="17907" y="2514"/>
                  </a:cubicBezTo>
                  <a:lnTo>
                    <a:pt x="17952" y="2514"/>
                  </a:lnTo>
                  <a:lnTo>
                    <a:pt x="17952" y="352"/>
                  </a:lnTo>
                  <a:lnTo>
                    <a:pt x="21600" y="352"/>
                  </a:lnTo>
                  <a:lnTo>
                    <a:pt x="21600" y="14173"/>
                  </a:lnTo>
                  <a:close/>
                  <a:moveTo>
                    <a:pt x="17778" y="7593"/>
                  </a:moveTo>
                  <a:cubicBezTo>
                    <a:pt x="17778" y="4934"/>
                    <a:pt x="15953" y="2184"/>
                    <a:pt x="11080" y="2184"/>
                  </a:cubicBezTo>
                  <a:cubicBezTo>
                    <a:pt x="6117" y="2184"/>
                    <a:pt x="4106" y="4785"/>
                    <a:pt x="4106" y="7680"/>
                  </a:cubicBezTo>
                  <a:cubicBezTo>
                    <a:pt x="4106" y="10401"/>
                    <a:pt x="5653" y="13441"/>
                    <a:pt x="10758" y="13441"/>
                  </a:cubicBezTo>
                  <a:cubicBezTo>
                    <a:pt x="15863" y="13441"/>
                    <a:pt x="17778" y="10430"/>
                    <a:pt x="17778" y="7593"/>
                  </a:cubicBez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4" name="Figura">
              <a:extLst>
                <a:ext uri="{FF2B5EF4-FFF2-40B4-BE49-F238E27FC236}">
                  <a16:creationId xmlns:a16="http://schemas.microsoft.com/office/drawing/2014/main" id="{E640D2E8-827E-3951-EB37-8C330A0FB1C6}"/>
                </a:ext>
              </a:extLst>
            </p:cNvPr>
            <p:cNvSpPr/>
            <p:nvPr/>
          </p:nvSpPr>
          <p:spPr>
            <a:xfrm>
              <a:off x="425277" y="1022467"/>
              <a:ext cx="21101" cy="79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30" y="0"/>
                  </a:moveTo>
                  <a:lnTo>
                    <a:pt x="21600" y="0"/>
                  </a:lnTo>
                  <a:lnTo>
                    <a:pt x="7085" y="4226"/>
                  </a:lnTo>
                  <a:lnTo>
                    <a:pt x="0" y="4226"/>
                  </a:lnTo>
                  <a:lnTo>
                    <a:pt x="9530" y="0"/>
                  </a:lnTo>
                  <a:close/>
                  <a:moveTo>
                    <a:pt x="2100" y="21600"/>
                  </a:moveTo>
                  <a:lnTo>
                    <a:pt x="2100" y="6324"/>
                  </a:lnTo>
                  <a:lnTo>
                    <a:pt x="11521" y="6324"/>
                  </a:lnTo>
                  <a:lnTo>
                    <a:pt x="11521" y="21600"/>
                  </a:lnTo>
                  <a:lnTo>
                    <a:pt x="2100" y="21600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5" name="Figura">
              <a:extLst>
                <a:ext uri="{FF2B5EF4-FFF2-40B4-BE49-F238E27FC236}">
                  <a16:creationId xmlns:a16="http://schemas.microsoft.com/office/drawing/2014/main" id="{AF7F55C6-4693-12C1-204D-6F09AA283E8A}"/>
                </a:ext>
              </a:extLst>
            </p:cNvPr>
            <p:cNvSpPr/>
            <p:nvPr/>
          </p:nvSpPr>
          <p:spPr>
            <a:xfrm>
              <a:off x="447771" y="1044334"/>
              <a:ext cx="52615" cy="5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041"/>
                  </a:moveTo>
                  <a:cubicBezTo>
                    <a:pt x="20934" y="21402"/>
                    <a:pt x="20091" y="21600"/>
                    <a:pt x="18891" y="21600"/>
                  </a:cubicBezTo>
                  <a:cubicBezTo>
                    <a:pt x="16936" y="21600"/>
                    <a:pt x="15691" y="20640"/>
                    <a:pt x="15691" y="18403"/>
                  </a:cubicBezTo>
                  <a:cubicBezTo>
                    <a:pt x="13604" y="20600"/>
                    <a:pt x="10800" y="21600"/>
                    <a:pt x="7600" y="21600"/>
                  </a:cubicBezTo>
                  <a:cubicBezTo>
                    <a:pt x="3426" y="21600"/>
                    <a:pt x="0" y="19922"/>
                    <a:pt x="0" y="15810"/>
                  </a:cubicBezTo>
                  <a:cubicBezTo>
                    <a:pt x="0" y="11139"/>
                    <a:pt x="3866" y="10139"/>
                    <a:pt x="7776" y="9461"/>
                  </a:cubicBezTo>
                  <a:cubicBezTo>
                    <a:pt x="11950" y="8744"/>
                    <a:pt x="15508" y="8981"/>
                    <a:pt x="15508" y="6428"/>
                  </a:cubicBezTo>
                  <a:cubicBezTo>
                    <a:pt x="15508" y="3474"/>
                    <a:pt x="12799" y="2994"/>
                    <a:pt x="10398" y="2994"/>
                  </a:cubicBezTo>
                  <a:cubicBezTo>
                    <a:pt x="7198" y="2994"/>
                    <a:pt x="4841" y="3869"/>
                    <a:pt x="4664" y="6908"/>
                  </a:cubicBezTo>
                  <a:lnTo>
                    <a:pt x="886" y="6908"/>
                  </a:lnTo>
                  <a:cubicBezTo>
                    <a:pt x="1106" y="1796"/>
                    <a:pt x="5507" y="0"/>
                    <a:pt x="10618" y="0"/>
                  </a:cubicBezTo>
                  <a:cubicBezTo>
                    <a:pt x="14748" y="0"/>
                    <a:pt x="19236" y="836"/>
                    <a:pt x="19236" y="5671"/>
                  </a:cubicBezTo>
                  <a:lnTo>
                    <a:pt x="19236" y="16290"/>
                  </a:lnTo>
                  <a:cubicBezTo>
                    <a:pt x="19236" y="17889"/>
                    <a:pt x="19236" y="18606"/>
                    <a:pt x="20437" y="18606"/>
                  </a:cubicBezTo>
                  <a:cubicBezTo>
                    <a:pt x="20745" y="18606"/>
                    <a:pt x="21103" y="18567"/>
                    <a:pt x="21594" y="18409"/>
                  </a:cubicBezTo>
                  <a:lnTo>
                    <a:pt x="21594" y="21041"/>
                  </a:lnTo>
                  <a:close/>
                  <a:moveTo>
                    <a:pt x="15471" y="10461"/>
                  </a:moveTo>
                  <a:cubicBezTo>
                    <a:pt x="14006" y="11421"/>
                    <a:pt x="11158" y="11461"/>
                    <a:pt x="8625" y="11856"/>
                  </a:cubicBezTo>
                  <a:cubicBezTo>
                    <a:pt x="6136" y="12257"/>
                    <a:pt x="4004" y="13054"/>
                    <a:pt x="4004" y="15573"/>
                  </a:cubicBezTo>
                  <a:cubicBezTo>
                    <a:pt x="4004" y="17810"/>
                    <a:pt x="6136" y="18606"/>
                    <a:pt x="8449" y="18606"/>
                  </a:cubicBezTo>
                  <a:cubicBezTo>
                    <a:pt x="13428" y="18606"/>
                    <a:pt x="15471" y="15810"/>
                    <a:pt x="15471" y="13935"/>
                  </a:cubicBezTo>
                  <a:lnTo>
                    <a:pt x="15471" y="10461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6" name="Figura">
              <a:extLst>
                <a:ext uri="{FF2B5EF4-FFF2-40B4-BE49-F238E27FC236}">
                  <a16:creationId xmlns:a16="http://schemas.microsoft.com/office/drawing/2014/main" id="{B9E64FD0-CC9E-DADA-EFED-522D13DDDD01}"/>
                </a:ext>
              </a:extLst>
            </p:cNvPr>
            <p:cNvSpPr/>
            <p:nvPr/>
          </p:nvSpPr>
          <p:spPr>
            <a:xfrm>
              <a:off x="535986" y="1044334"/>
              <a:ext cx="53044" cy="78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4" y="21600"/>
                  </a:moveTo>
                  <a:lnTo>
                    <a:pt x="17846" y="21600"/>
                  </a:lnTo>
                  <a:lnTo>
                    <a:pt x="17846" y="13639"/>
                  </a:lnTo>
                  <a:lnTo>
                    <a:pt x="17759" y="13639"/>
                  </a:lnTo>
                  <a:cubicBezTo>
                    <a:pt x="16524" y="15333"/>
                    <a:pt x="13618" y="16077"/>
                    <a:pt x="10488" y="16077"/>
                  </a:cubicBezTo>
                  <a:cubicBezTo>
                    <a:pt x="3479" y="16077"/>
                    <a:pt x="0" y="12332"/>
                    <a:pt x="0" y="7994"/>
                  </a:cubicBezTo>
                  <a:cubicBezTo>
                    <a:pt x="0" y="3657"/>
                    <a:pt x="3436" y="0"/>
                    <a:pt x="10401" y="0"/>
                  </a:cubicBezTo>
                  <a:cubicBezTo>
                    <a:pt x="12739" y="0"/>
                    <a:pt x="16088" y="593"/>
                    <a:pt x="17765" y="2408"/>
                  </a:cubicBezTo>
                  <a:lnTo>
                    <a:pt x="17852" y="2408"/>
                  </a:lnTo>
                  <a:lnTo>
                    <a:pt x="17852" y="357"/>
                  </a:lnTo>
                  <a:lnTo>
                    <a:pt x="21600" y="357"/>
                  </a:lnTo>
                  <a:lnTo>
                    <a:pt x="21600" y="21600"/>
                  </a:lnTo>
                  <a:close/>
                  <a:moveTo>
                    <a:pt x="11012" y="13845"/>
                  </a:moveTo>
                  <a:cubicBezTo>
                    <a:pt x="16038" y="13845"/>
                    <a:pt x="17977" y="10932"/>
                    <a:pt x="17977" y="8053"/>
                  </a:cubicBezTo>
                  <a:cubicBezTo>
                    <a:pt x="17977" y="5023"/>
                    <a:pt x="15951" y="2232"/>
                    <a:pt x="10794" y="2232"/>
                  </a:cubicBezTo>
                  <a:cubicBezTo>
                    <a:pt x="5681" y="2232"/>
                    <a:pt x="3960" y="5174"/>
                    <a:pt x="3960" y="8175"/>
                  </a:cubicBezTo>
                  <a:cubicBezTo>
                    <a:pt x="3960" y="11054"/>
                    <a:pt x="6167" y="13845"/>
                    <a:pt x="11012" y="13845"/>
                  </a:cubicBez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" name="Figura">
              <a:extLst>
                <a:ext uri="{FF2B5EF4-FFF2-40B4-BE49-F238E27FC236}">
                  <a16:creationId xmlns:a16="http://schemas.microsoft.com/office/drawing/2014/main" id="{7287600C-6CBB-11A9-9640-A97A8CEF0675}"/>
                </a:ext>
              </a:extLst>
            </p:cNvPr>
            <p:cNvSpPr/>
            <p:nvPr/>
          </p:nvSpPr>
          <p:spPr>
            <a:xfrm>
              <a:off x="603163" y="1045635"/>
              <a:ext cx="46337" cy="57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115"/>
                  </a:moveTo>
                  <a:lnTo>
                    <a:pt x="17560" y="21115"/>
                  </a:lnTo>
                  <a:lnTo>
                    <a:pt x="17560" y="17764"/>
                  </a:lnTo>
                  <a:lnTo>
                    <a:pt x="17460" y="17764"/>
                  </a:lnTo>
                  <a:cubicBezTo>
                    <a:pt x="15640" y="20375"/>
                    <a:pt x="12720" y="21600"/>
                    <a:pt x="8980" y="21600"/>
                  </a:cubicBezTo>
                  <a:cubicBezTo>
                    <a:pt x="2120" y="21600"/>
                    <a:pt x="0" y="18417"/>
                    <a:pt x="0" y="13882"/>
                  </a:cubicBezTo>
                  <a:lnTo>
                    <a:pt x="0" y="0"/>
                  </a:lnTo>
                  <a:lnTo>
                    <a:pt x="4290" y="0"/>
                  </a:lnTo>
                  <a:lnTo>
                    <a:pt x="4290" y="14292"/>
                  </a:lnTo>
                  <a:cubicBezTo>
                    <a:pt x="4290" y="16863"/>
                    <a:pt x="6310" y="18538"/>
                    <a:pt x="9587" y="18538"/>
                  </a:cubicBezTo>
                  <a:cubicBezTo>
                    <a:pt x="14783" y="18538"/>
                    <a:pt x="17310" y="15719"/>
                    <a:pt x="17310" y="11924"/>
                  </a:cubicBezTo>
                  <a:lnTo>
                    <a:pt x="17310" y="0"/>
                  </a:lnTo>
                  <a:lnTo>
                    <a:pt x="21600" y="0"/>
                  </a:lnTo>
                  <a:lnTo>
                    <a:pt x="21600" y="21115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" name="Figura">
              <a:extLst>
                <a:ext uri="{FF2B5EF4-FFF2-40B4-BE49-F238E27FC236}">
                  <a16:creationId xmlns:a16="http://schemas.microsoft.com/office/drawing/2014/main" id="{E9D56D8D-A374-335F-6A40-04F31C880790}"/>
                </a:ext>
              </a:extLst>
            </p:cNvPr>
            <p:cNvSpPr/>
            <p:nvPr/>
          </p:nvSpPr>
          <p:spPr>
            <a:xfrm>
              <a:off x="660309" y="1044319"/>
              <a:ext cx="51668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6" y="8826"/>
                  </a:moveTo>
                  <a:cubicBezTo>
                    <a:pt x="17168" y="5591"/>
                    <a:pt x="14430" y="2999"/>
                    <a:pt x="10670" y="2999"/>
                  </a:cubicBezTo>
                  <a:cubicBezTo>
                    <a:pt x="6682" y="2999"/>
                    <a:pt x="4305" y="5670"/>
                    <a:pt x="4039" y="8826"/>
                  </a:cubicBezTo>
                  <a:lnTo>
                    <a:pt x="17346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9" name="Figura">
              <a:extLst>
                <a:ext uri="{FF2B5EF4-FFF2-40B4-BE49-F238E27FC236}">
                  <a16:creationId xmlns:a16="http://schemas.microsoft.com/office/drawing/2014/main" id="{9814CAD6-D200-79F5-8C39-F207F2125295}"/>
                </a:ext>
              </a:extLst>
            </p:cNvPr>
            <p:cNvSpPr/>
            <p:nvPr/>
          </p:nvSpPr>
          <p:spPr>
            <a:xfrm>
              <a:off x="748510" y="1044334"/>
              <a:ext cx="53044" cy="78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4" y="21600"/>
                  </a:moveTo>
                  <a:lnTo>
                    <a:pt x="17846" y="21600"/>
                  </a:lnTo>
                  <a:lnTo>
                    <a:pt x="17846" y="13639"/>
                  </a:lnTo>
                  <a:lnTo>
                    <a:pt x="17759" y="13639"/>
                  </a:lnTo>
                  <a:cubicBezTo>
                    <a:pt x="16524" y="15333"/>
                    <a:pt x="13618" y="16077"/>
                    <a:pt x="10488" y="16077"/>
                  </a:cubicBezTo>
                  <a:cubicBezTo>
                    <a:pt x="3479" y="16077"/>
                    <a:pt x="0" y="12332"/>
                    <a:pt x="0" y="7994"/>
                  </a:cubicBezTo>
                  <a:cubicBezTo>
                    <a:pt x="0" y="3657"/>
                    <a:pt x="3436" y="0"/>
                    <a:pt x="10401" y="0"/>
                  </a:cubicBezTo>
                  <a:cubicBezTo>
                    <a:pt x="12739" y="0"/>
                    <a:pt x="16088" y="593"/>
                    <a:pt x="17765" y="2408"/>
                  </a:cubicBezTo>
                  <a:lnTo>
                    <a:pt x="17852" y="2408"/>
                  </a:lnTo>
                  <a:lnTo>
                    <a:pt x="17852" y="357"/>
                  </a:lnTo>
                  <a:lnTo>
                    <a:pt x="21600" y="357"/>
                  </a:lnTo>
                  <a:lnTo>
                    <a:pt x="21600" y="21600"/>
                  </a:lnTo>
                  <a:close/>
                  <a:moveTo>
                    <a:pt x="11018" y="13845"/>
                  </a:moveTo>
                  <a:cubicBezTo>
                    <a:pt x="16044" y="13845"/>
                    <a:pt x="17983" y="10932"/>
                    <a:pt x="17983" y="8053"/>
                  </a:cubicBezTo>
                  <a:cubicBezTo>
                    <a:pt x="17983" y="5023"/>
                    <a:pt x="15957" y="2232"/>
                    <a:pt x="10800" y="2232"/>
                  </a:cubicBezTo>
                  <a:cubicBezTo>
                    <a:pt x="5687" y="2232"/>
                    <a:pt x="3966" y="5174"/>
                    <a:pt x="3966" y="8175"/>
                  </a:cubicBezTo>
                  <a:cubicBezTo>
                    <a:pt x="3966" y="11054"/>
                    <a:pt x="6167" y="13845"/>
                    <a:pt x="11018" y="13845"/>
                  </a:cubicBez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0" name="Figura">
              <a:extLst>
                <a:ext uri="{FF2B5EF4-FFF2-40B4-BE49-F238E27FC236}">
                  <a16:creationId xmlns:a16="http://schemas.microsoft.com/office/drawing/2014/main" id="{9C5AD1A0-448F-10CB-17A2-0E1E9A28FE74}"/>
                </a:ext>
              </a:extLst>
            </p:cNvPr>
            <p:cNvSpPr/>
            <p:nvPr/>
          </p:nvSpPr>
          <p:spPr>
            <a:xfrm>
              <a:off x="815687" y="1045635"/>
              <a:ext cx="46337" cy="57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115"/>
                  </a:moveTo>
                  <a:lnTo>
                    <a:pt x="17560" y="21115"/>
                  </a:lnTo>
                  <a:lnTo>
                    <a:pt x="17560" y="17764"/>
                  </a:lnTo>
                  <a:lnTo>
                    <a:pt x="17460" y="17764"/>
                  </a:lnTo>
                  <a:cubicBezTo>
                    <a:pt x="15640" y="20375"/>
                    <a:pt x="12720" y="21600"/>
                    <a:pt x="8980" y="21600"/>
                  </a:cubicBezTo>
                  <a:cubicBezTo>
                    <a:pt x="2120" y="21600"/>
                    <a:pt x="0" y="18417"/>
                    <a:pt x="0" y="13882"/>
                  </a:cubicBezTo>
                  <a:lnTo>
                    <a:pt x="0" y="0"/>
                  </a:lnTo>
                  <a:lnTo>
                    <a:pt x="4290" y="0"/>
                  </a:lnTo>
                  <a:lnTo>
                    <a:pt x="4290" y="14292"/>
                  </a:lnTo>
                  <a:cubicBezTo>
                    <a:pt x="4290" y="16863"/>
                    <a:pt x="6310" y="18538"/>
                    <a:pt x="9587" y="18538"/>
                  </a:cubicBezTo>
                  <a:cubicBezTo>
                    <a:pt x="14783" y="18538"/>
                    <a:pt x="17310" y="15719"/>
                    <a:pt x="17310" y="11924"/>
                  </a:cubicBezTo>
                  <a:lnTo>
                    <a:pt x="17310" y="0"/>
                  </a:lnTo>
                  <a:lnTo>
                    <a:pt x="21600" y="0"/>
                  </a:lnTo>
                  <a:lnTo>
                    <a:pt x="21600" y="21115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1" name="Figura">
              <a:extLst>
                <a:ext uri="{FF2B5EF4-FFF2-40B4-BE49-F238E27FC236}">
                  <a16:creationId xmlns:a16="http://schemas.microsoft.com/office/drawing/2014/main" id="{AB0BBF37-7F9D-1C15-2157-8C082C3693D9}"/>
                </a:ext>
              </a:extLst>
            </p:cNvPr>
            <p:cNvSpPr/>
            <p:nvPr/>
          </p:nvSpPr>
          <p:spPr>
            <a:xfrm>
              <a:off x="876401" y="1024320"/>
              <a:ext cx="9219" cy="77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64" y="3146"/>
                  </a:moveTo>
                  <a:lnTo>
                    <a:pt x="0" y="3146"/>
                  </a:lnTo>
                  <a:lnTo>
                    <a:pt x="0" y="0"/>
                  </a:lnTo>
                  <a:lnTo>
                    <a:pt x="21564" y="0"/>
                  </a:lnTo>
                  <a:lnTo>
                    <a:pt x="21564" y="3146"/>
                  </a:lnTo>
                  <a:close/>
                  <a:moveTo>
                    <a:pt x="36" y="5957"/>
                  </a:moveTo>
                  <a:lnTo>
                    <a:pt x="21600" y="5957"/>
                  </a:lnTo>
                  <a:lnTo>
                    <a:pt x="21600" y="21600"/>
                  </a:lnTo>
                  <a:lnTo>
                    <a:pt x="36" y="21600"/>
                  </a:lnTo>
                  <a:lnTo>
                    <a:pt x="36" y="5957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2" name="Figura">
              <a:extLst>
                <a:ext uri="{FF2B5EF4-FFF2-40B4-BE49-F238E27FC236}">
                  <a16:creationId xmlns:a16="http://schemas.microsoft.com/office/drawing/2014/main" id="{4F186891-20C7-EAA9-8EC0-2F4F0868739F}"/>
                </a:ext>
              </a:extLst>
            </p:cNvPr>
            <p:cNvSpPr/>
            <p:nvPr/>
          </p:nvSpPr>
          <p:spPr>
            <a:xfrm>
              <a:off x="896858" y="1044319"/>
              <a:ext cx="51668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6" y="8826"/>
                  </a:moveTo>
                  <a:cubicBezTo>
                    <a:pt x="17168" y="5591"/>
                    <a:pt x="14430" y="2999"/>
                    <a:pt x="10670" y="2999"/>
                  </a:cubicBezTo>
                  <a:cubicBezTo>
                    <a:pt x="6682" y="2999"/>
                    <a:pt x="4305" y="5670"/>
                    <a:pt x="4039" y="8826"/>
                  </a:cubicBezTo>
                  <a:lnTo>
                    <a:pt x="17346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3" name="Figura">
              <a:extLst>
                <a:ext uri="{FF2B5EF4-FFF2-40B4-BE49-F238E27FC236}">
                  <a16:creationId xmlns:a16="http://schemas.microsoft.com/office/drawing/2014/main" id="{98D3B47F-F7D8-A45D-A16C-651CFC1F73A0}"/>
                </a:ext>
              </a:extLst>
            </p:cNvPr>
            <p:cNvSpPr/>
            <p:nvPr/>
          </p:nvSpPr>
          <p:spPr>
            <a:xfrm>
              <a:off x="957665" y="1044331"/>
              <a:ext cx="29447" cy="57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0" extrusionOk="0">
                  <a:moveTo>
                    <a:pt x="0" y="489"/>
                  </a:moveTo>
                  <a:lnTo>
                    <a:pt x="6358" y="489"/>
                  </a:lnTo>
                  <a:lnTo>
                    <a:pt x="6358" y="4917"/>
                  </a:lnTo>
                  <a:lnTo>
                    <a:pt x="6515" y="4917"/>
                  </a:lnTo>
                  <a:cubicBezTo>
                    <a:pt x="9772" y="1546"/>
                    <a:pt x="14299" y="-120"/>
                    <a:pt x="21600" y="6"/>
                  </a:cubicBezTo>
                  <a:lnTo>
                    <a:pt x="21600" y="3659"/>
                  </a:lnTo>
                  <a:cubicBezTo>
                    <a:pt x="10727" y="3659"/>
                    <a:pt x="6751" y="6823"/>
                    <a:pt x="6751" y="12142"/>
                  </a:cubicBezTo>
                  <a:lnTo>
                    <a:pt x="6751" y="21480"/>
                  </a:lnTo>
                  <a:lnTo>
                    <a:pt x="0" y="21480"/>
                  </a:lnTo>
                  <a:lnTo>
                    <a:pt x="0" y="489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4" name="Figura">
              <a:extLst>
                <a:ext uri="{FF2B5EF4-FFF2-40B4-BE49-F238E27FC236}">
                  <a16:creationId xmlns:a16="http://schemas.microsoft.com/office/drawing/2014/main" id="{8F1F8FB9-017C-D59F-7B3D-D6D688AE136D}"/>
                </a:ext>
              </a:extLst>
            </p:cNvPr>
            <p:cNvSpPr/>
            <p:nvPr/>
          </p:nvSpPr>
          <p:spPr>
            <a:xfrm>
              <a:off x="989056" y="1044319"/>
              <a:ext cx="51667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6" y="8826"/>
                  </a:moveTo>
                  <a:cubicBezTo>
                    <a:pt x="17168" y="5591"/>
                    <a:pt x="14430" y="2999"/>
                    <a:pt x="10670" y="2999"/>
                  </a:cubicBezTo>
                  <a:cubicBezTo>
                    <a:pt x="6682" y="2999"/>
                    <a:pt x="4305" y="5670"/>
                    <a:pt x="4039" y="8826"/>
                  </a:cubicBezTo>
                  <a:lnTo>
                    <a:pt x="17346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5" name="Figura">
              <a:extLst>
                <a:ext uri="{FF2B5EF4-FFF2-40B4-BE49-F238E27FC236}">
                  <a16:creationId xmlns:a16="http://schemas.microsoft.com/office/drawing/2014/main" id="{FE39EE94-EC7A-3AEE-A82D-2701C6241E05}"/>
                </a:ext>
              </a:extLst>
            </p:cNvPr>
            <p:cNvSpPr/>
            <p:nvPr/>
          </p:nvSpPr>
          <p:spPr>
            <a:xfrm>
              <a:off x="1046631" y="1044334"/>
              <a:ext cx="47516" cy="5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77" y="14613"/>
                  </a:moveTo>
                  <a:cubicBezTo>
                    <a:pt x="4323" y="17646"/>
                    <a:pt x="7574" y="18606"/>
                    <a:pt x="11019" y="18606"/>
                  </a:cubicBezTo>
                  <a:cubicBezTo>
                    <a:pt x="13630" y="18606"/>
                    <a:pt x="17173" y="18126"/>
                    <a:pt x="17173" y="15533"/>
                  </a:cubicBezTo>
                  <a:cubicBezTo>
                    <a:pt x="17173" y="12896"/>
                    <a:pt x="13038" y="12461"/>
                    <a:pt x="8854" y="11698"/>
                  </a:cubicBezTo>
                  <a:cubicBezTo>
                    <a:pt x="4720" y="10941"/>
                    <a:pt x="536" y="9823"/>
                    <a:pt x="536" y="5869"/>
                  </a:cubicBezTo>
                  <a:cubicBezTo>
                    <a:pt x="536" y="1717"/>
                    <a:pt x="5604" y="0"/>
                    <a:pt x="10031" y="0"/>
                  </a:cubicBezTo>
                  <a:cubicBezTo>
                    <a:pt x="15641" y="0"/>
                    <a:pt x="20117" y="1440"/>
                    <a:pt x="20465" y="6468"/>
                  </a:cubicBezTo>
                  <a:lnTo>
                    <a:pt x="16282" y="6468"/>
                  </a:lnTo>
                  <a:cubicBezTo>
                    <a:pt x="15982" y="3830"/>
                    <a:pt x="13135" y="2994"/>
                    <a:pt x="10379" y="2994"/>
                  </a:cubicBezTo>
                  <a:cubicBezTo>
                    <a:pt x="7866" y="2994"/>
                    <a:pt x="4963" y="3553"/>
                    <a:pt x="4963" y="5632"/>
                  </a:cubicBezTo>
                  <a:cubicBezTo>
                    <a:pt x="4963" y="8066"/>
                    <a:pt x="9390" y="8467"/>
                    <a:pt x="13282" y="9224"/>
                  </a:cubicBezTo>
                  <a:cubicBezTo>
                    <a:pt x="17465" y="9981"/>
                    <a:pt x="21600" y="11099"/>
                    <a:pt x="21600" y="15093"/>
                  </a:cubicBezTo>
                  <a:cubicBezTo>
                    <a:pt x="21600" y="20001"/>
                    <a:pt x="15941" y="21600"/>
                    <a:pt x="10776" y="21600"/>
                  </a:cubicBezTo>
                  <a:cubicBezTo>
                    <a:pt x="5068" y="21600"/>
                    <a:pt x="244" y="19725"/>
                    <a:pt x="0" y="14613"/>
                  </a:cubicBezTo>
                  <a:lnTo>
                    <a:pt x="4177" y="14613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10208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Doble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0A446127-A6FE-C2EA-4BE6-AE2021EF8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6" t="18792" r="58868" b="11431"/>
          <a:stretch/>
        </p:blipFill>
        <p:spPr>
          <a:xfrm>
            <a:off x="11084063" y="115889"/>
            <a:ext cx="1052946" cy="101094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B2D405D-4483-5C5A-FAEA-198C8F28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8" y="177119"/>
            <a:ext cx="11395052" cy="136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2C8EC8-2E95-D382-E9ED-3EAE9F763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6948" y="1606350"/>
            <a:ext cx="5653090" cy="46236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B229957D-7873-BF6B-C759-89BB04C737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22499" y="1606349"/>
            <a:ext cx="5653090" cy="46236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99408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80191" y="6419532"/>
            <a:ext cx="273609" cy="2387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2" name="Título">
            <a:extLst>
              <a:ext uri="{FF2B5EF4-FFF2-40B4-BE49-F238E27FC236}">
                <a16:creationId xmlns:a16="http://schemas.microsoft.com/office/drawing/2014/main" id="{A5C8C2AE-11E5-43A3-F535-FAFB43464CD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02534" y="433030"/>
            <a:ext cx="6465426" cy="9659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spc="-150">
                <a:solidFill>
                  <a:srgbClr val="595959"/>
                </a:solidFill>
              </a:defRPr>
            </a:lvl1pPr>
          </a:lstStyle>
          <a:p>
            <a:r>
              <a:rPr dirty="0" err="1"/>
              <a:t>Título</a:t>
            </a:r>
            <a:endParaRPr dirty="0"/>
          </a:p>
        </p:txBody>
      </p:sp>
      <p:sp>
        <p:nvSpPr>
          <p:cNvPr id="3" name="Nivel de texto 1…">
            <a:extLst>
              <a:ext uri="{FF2B5EF4-FFF2-40B4-BE49-F238E27FC236}">
                <a16:creationId xmlns:a16="http://schemas.microsoft.com/office/drawing/2014/main" id="{7B9852CB-4E92-B939-F3FB-D735F0AE708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7410" y="1231094"/>
            <a:ext cx="3698876" cy="313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SzTx/>
              <a:buFontTx/>
              <a:buNone/>
              <a:defRPr sz="2000">
                <a:solidFill>
                  <a:srgbClr val="595959"/>
                </a:solidFill>
              </a:defRPr>
            </a:lvl1pPr>
            <a:lvl2pPr marL="609600" indent="-152400">
              <a:buFontTx/>
              <a:defRPr sz="2000">
                <a:solidFill>
                  <a:srgbClr val="595959"/>
                </a:solidFill>
              </a:defRPr>
            </a:lvl2pPr>
            <a:lvl3pPr marL="1097280" indent="-182880">
              <a:buFontTx/>
              <a:defRPr sz="2000">
                <a:solidFill>
                  <a:srgbClr val="595959"/>
                </a:solidFill>
              </a:defRPr>
            </a:lvl3pPr>
            <a:lvl4pPr marL="1574800" indent="-203200">
              <a:buFontTx/>
              <a:defRPr sz="2000">
                <a:solidFill>
                  <a:srgbClr val="595959"/>
                </a:solidFill>
              </a:defRPr>
            </a:lvl4pPr>
            <a:lvl5pPr marL="2032000" indent="-203200">
              <a:buFontTx/>
              <a:defRPr sz="2000">
                <a:solidFill>
                  <a:srgbClr val="595959"/>
                </a:solidFill>
              </a:defRPr>
            </a:lvl5pPr>
          </a:lstStyle>
          <a:p>
            <a:r>
              <a:rPr dirty="0" err="1"/>
              <a:t>Subtítulo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544875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" descr="Imagen 2">
            <a:extLst>
              <a:ext uri="{FF2B5EF4-FFF2-40B4-BE49-F238E27FC236}">
                <a16:creationId xmlns:a16="http://schemas.microsoft.com/office/drawing/2014/main" id="{F8476DEB-380F-09E3-07E9-B148C423A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9533" cy="68593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" name="Agrupar">
            <a:extLst>
              <a:ext uri="{FF2B5EF4-FFF2-40B4-BE49-F238E27FC236}">
                <a16:creationId xmlns:a16="http://schemas.microsoft.com/office/drawing/2014/main" id="{14F8D9F0-C781-C4CF-C486-BA5CC3561D36}"/>
              </a:ext>
            </a:extLst>
          </p:cNvPr>
          <p:cNvGrpSpPr/>
          <p:nvPr userDrawn="1"/>
        </p:nvGrpSpPr>
        <p:grpSpPr>
          <a:xfrm>
            <a:off x="10670050" y="435955"/>
            <a:ext cx="1097363" cy="1124343"/>
            <a:chOff x="0" y="0"/>
            <a:chExt cx="1097361" cy="1124342"/>
          </a:xfrm>
        </p:grpSpPr>
        <p:sp>
          <p:nvSpPr>
            <p:cNvPr id="32" name="Figura">
              <a:extLst>
                <a:ext uri="{FF2B5EF4-FFF2-40B4-BE49-F238E27FC236}">
                  <a16:creationId xmlns:a16="http://schemas.microsoft.com/office/drawing/2014/main" id="{C80DAA8E-AFE3-2952-7659-812FB9866485}"/>
                </a:ext>
              </a:extLst>
            </p:cNvPr>
            <p:cNvSpPr/>
            <p:nvPr/>
          </p:nvSpPr>
          <p:spPr>
            <a:xfrm>
              <a:off x="0" y="0"/>
              <a:ext cx="1097362" cy="914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600" extrusionOk="0">
                  <a:moveTo>
                    <a:pt x="2240" y="20744"/>
                  </a:moveTo>
                  <a:cubicBezTo>
                    <a:pt x="1371" y="20746"/>
                    <a:pt x="855" y="20002"/>
                    <a:pt x="854" y="19003"/>
                  </a:cubicBezTo>
                  <a:cubicBezTo>
                    <a:pt x="851" y="18000"/>
                    <a:pt x="1374" y="17230"/>
                    <a:pt x="2216" y="17226"/>
                  </a:cubicBezTo>
                  <a:cubicBezTo>
                    <a:pt x="2508" y="17226"/>
                    <a:pt x="2788" y="17278"/>
                    <a:pt x="3100" y="17487"/>
                  </a:cubicBezTo>
                  <a:lnTo>
                    <a:pt x="3158" y="16656"/>
                  </a:lnTo>
                  <a:cubicBezTo>
                    <a:pt x="2858" y="16518"/>
                    <a:pt x="2501" y="16456"/>
                    <a:pt x="2234" y="16456"/>
                  </a:cubicBezTo>
                  <a:cubicBezTo>
                    <a:pt x="849" y="16459"/>
                    <a:pt x="-2" y="17404"/>
                    <a:pt x="0" y="19077"/>
                  </a:cubicBezTo>
                  <a:cubicBezTo>
                    <a:pt x="6" y="20728"/>
                    <a:pt x="922" y="21520"/>
                    <a:pt x="2244" y="21518"/>
                  </a:cubicBezTo>
                  <a:cubicBezTo>
                    <a:pt x="2551" y="21514"/>
                    <a:pt x="2875" y="21448"/>
                    <a:pt x="3168" y="21358"/>
                  </a:cubicBezTo>
                  <a:lnTo>
                    <a:pt x="3133" y="20539"/>
                  </a:lnTo>
                  <a:cubicBezTo>
                    <a:pt x="2941" y="20662"/>
                    <a:pt x="2561" y="20744"/>
                    <a:pt x="2240" y="20744"/>
                  </a:cubicBezTo>
                  <a:moveTo>
                    <a:pt x="19585" y="16466"/>
                  </a:moveTo>
                  <a:lnTo>
                    <a:pt x="19545" y="16466"/>
                  </a:lnTo>
                  <a:lnTo>
                    <a:pt x="17532" y="21465"/>
                  </a:lnTo>
                  <a:lnTo>
                    <a:pt x="18307" y="21465"/>
                  </a:lnTo>
                  <a:lnTo>
                    <a:pt x="18737" y="20307"/>
                  </a:lnTo>
                  <a:lnTo>
                    <a:pt x="20298" y="20307"/>
                  </a:lnTo>
                  <a:lnTo>
                    <a:pt x="20729" y="21465"/>
                  </a:lnTo>
                  <a:lnTo>
                    <a:pt x="21598" y="21465"/>
                  </a:lnTo>
                  <a:lnTo>
                    <a:pt x="19585" y="16466"/>
                  </a:lnTo>
                  <a:close/>
                  <a:moveTo>
                    <a:pt x="18956" y="19718"/>
                  </a:moveTo>
                  <a:lnTo>
                    <a:pt x="19513" y="18207"/>
                  </a:lnTo>
                  <a:lnTo>
                    <a:pt x="20077" y="19718"/>
                  </a:lnTo>
                  <a:lnTo>
                    <a:pt x="18956" y="19718"/>
                  </a:lnTo>
                  <a:close/>
                  <a:moveTo>
                    <a:pt x="13449" y="18533"/>
                  </a:moveTo>
                  <a:cubicBezTo>
                    <a:pt x="12921" y="18261"/>
                    <a:pt x="12625" y="18136"/>
                    <a:pt x="12620" y="17720"/>
                  </a:cubicBezTo>
                  <a:cubicBezTo>
                    <a:pt x="12617" y="17369"/>
                    <a:pt x="12875" y="17129"/>
                    <a:pt x="13264" y="17129"/>
                  </a:cubicBezTo>
                  <a:cubicBezTo>
                    <a:pt x="13624" y="17129"/>
                    <a:pt x="14009" y="17253"/>
                    <a:pt x="14318" y="17551"/>
                  </a:cubicBezTo>
                  <a:lnTo>
                    <a:pt x="14318" y="16699"/>
                  </a:lnTo>
                  <a:cubicBezTo>
                    <a:pt x="13994" y="16565"/>
                    <a:pt x="13624" y="16480"/>
                    <a:pt x="13289" y="16480"/>
                  </a:cubicBezTo>
                  <a:cubicBezTo>
                    <a:pt x="12401" y="16480"/>
                    <a:pt x="11815" y="17007"/>
                    <a:pt x="11825" y="17843"/>
                  </a:cubicBezTo>
                  <a:cubicBezTo>
                    <a:pt x="11827" y="18225"/>
                    <a:pt x="11940" y="18521"/>
                    <a:pt x="12173" y="18770"/>
                  </a:cubicBezTo>
                  <a:cubicBezTo>
                    <a:pt x="12327" y="18939"/>
                    <a:pt x="12511" y="19059"/>
                    <a:pt x="12955" y="19290"/>
                  </a:cubicBezTo>
                  <a:cubicBezTo>
                    <a:pt x="13572" y="19608"/>
                    <a:pt x="13820" y="19804"/>
                    <a:pt x="13823" y="20199"/>
                  </a:cubicBezTo>
                  <a:cubicBezTo>
                    <a:pt x="13825" y="20638"/>
                    <a:pt x="13502" y="20932"/>
                    <a:pt x="13061" y="20932"/>
                  </a:cubicBezTo>
                  <a:cubicBezTo>
                    <a:pt x="12709" y="20932"/>
                    <a:pt x="12283" y="20777"/>
                    <a:pt x="11874" y="20527"/>
                  </a:cubicBezTo>
                  <a:lnTo>
                    <a:pt x="11874" y="21407"/>
                  </a:lnTo>
                  <a:cubicBezTo>
                    <a:pt x="12240" y="21530"/>
                    <a:pt x="12622" y="21600"/>
                    <a:pt x="12989" y="21600"/>
                  </a:cubicBezTo>
                  <a:cubicBezTo>
                    <a:pt x="13989" y="21600"/>
                    <a:pt x="14608" y="21027"/>
                    <a:pt x="14599" y="20065"/>
                  </a:cubicBezTo>
                  <a:cubicBezTo>
                    <a:pt x="14593" y="19324"/>
                    <a:pt x="14253" y="18952"/>
                    <a:pt x="13449" y="18533"/>
                  </a:cubicBezTo>
                  <a:moveTo>
                    <a:pt x="9250" y="16456"/>
                  </a:moveTo>
                  <a:lnTo>
                    <a:pt x="8435" y="16456"/>
                  </a:lnTo>
                  <a:lnTo>
                    <a:pt x="8435" y="21466"/>
                  </a:lnTo>
                  <a:lnTo>
                    <a:pt x="10836" y="21466"/>
                  </a:lnTo>
                  <a:lnTo>
                    <a:pt x="10836" y="20704"/>
                  </a:lnTo>
                  <a:lnTo>
                    <a:pt x="9250" y="20704"/>
                  </a:lnTo>
                  <a:lnTo>
                    <a:pt x="9250" y="16456"/>
                  </a:lnTo>
                  <a:close/>
                  <a:moveTo>
                    <a:pt x="15778" y="21460"/>
                  </a:moveTo>
                  <a:lnTo>
                    <a:pt x="16591" y="21460"/>
                  </a:lnTo>
                  <a:lnTo>
                    <a:pt x="16591" y="16466"/>
                  </a:lnTo>
                  <a:lnTo>
                    <a:pt x="15778" y="16466"/>
                  </a:lnTo>
                  <a:lnTo>
                    <a:pt x="15778" y="21460"/>
                  </a:lnTo>
                  <a:close/>
                  <a:moveTo>
                    <a:pt x="4545" y="21466"/>
                  </a:moveTo>
                  <a:lnTo>
                    <a:pt x="6996" y="21466"/>
                  </a:lnTo>
                  <a:lnTo>
                    <a:pt x="6996" y="20687"/>
                  </a:lnTo>
                  <a:lnTo>
                    <a:pt x="5374" y="20687"/>
                  </a:lnTo>
                  <a:lnTo>
                    <a:pt x="5374" y="19271"/>
                  </a:lnTo>
                  <a:lnTo>
                    <a:pt x="6861" y="19271"/>
                  </a:lnTo>
                  <a:lnTo>
                    <a:pt x="6861" y="18486"/>
                  </a:lnTo>
                  <a:lnTo>
                    <a:pt x="5374" y="18486"/>
                  </a:lnTo>
                  <a:lnTo>
                    <a:pt x="5374" y="17249"/>
                  </a:lnTo>
                  <a:lnTo>
                    <a:pt x="6996" y="17249"/>
                  </a:lnTo>
                  <a:lnTo>
                    <a:pt x="6996" y="16466"/>
                  </a:lnTo>
                  <a:lnTo>
                    <a:pt x="4545" y="16466"/>
                  </a:lnTo>
                  <a:lnTo>
                    <a:pt x="4545" y="21466"/>
                  </a:lnTo>
                  <a:close/>
                  <a:moveTo>
                    <a:pt x="9504" y="13261"/>
                  </a:moveTo>
                  <a:lnTo>
                    <a:pt x="5183" y="5774"/>
                  </a:lnTo>
                  <a:cubicBezTo>
                    <a:pt x="5151" y="6057"/>
                    <a:pt x="5132" y="6343"/>
                    <a:pt x="5132" y="6637"/>
                  </a:cubicBezTo>
                  <a:cubicBezTo>
                    <a:pt x="5132" y="9856"/>
                    <a:pt x="6998" y="12552"/>
                    <a:pt x="9504" y="13261"/>
                  </a:cubicBezTo>
                  <a:moveTo>
                    <a:pt x="10618" y="13435"/>
                  </a:moveTo>
                  <a:lnTo>
                    <a:pt x="9530" y="0"/>
                  </a:lnTo>
                  <a:cubicBezTo>
                    <a:pt x="8350" y="332"/>
                    <a:pt x="7310" y="1100"/>
                    <a:pt x="6538" y="2157"/>
                  </a:cubicBezTo>
                  <a:lnTo>
                    <a:pt x="10184" y="13402"/>
                  </a:lnTo>
                  <a:cubicBezTo>
                    <a:pt x="10328" y="13421"/>
                    <a:pt x="10474" y="13427"/>
                    <a:pt x="10618" y="13435"/>
                  </a:cubicBezTo>
                  <a:moveTo>
                    <a:pt x="16434" y="5774"/>
                  </a:moveTo>
                  <a:lnTo>
                    <a:pt x="12112" y="13261"/>
                  </a:lnTo>
                  <a:cubicBezTo>
                    <a:pt x="14618" y="12552"/>
                    <a:pt x="16483" y="9856"/>
                    <a:pt x="16483" y="6637"/>
                  </a:cubicBezTo>
                  <a:cubicBezTo>
                    <a:pt x="16483" y="6343"/>
                    <a:pt x="16461" y="6057"/>
                    <a:pt x="16434" y="5774"/>
                  </a:cubicBezTo>
                  <a:moveTo>
                    <a:pt x="12085" y="0"/>
                  </a:moveTo>
                  <a:lnTo>
                    <a:pt x="10998" y="13436"/>
                  </a:lnTo>
                  <a:cubicBezTo>
                    <a:pt x="11143" y="13427"/>
                    <a:pt x="11288" y="13422"/>
                    <a:pt x="11430" y="13403"/>
                  </a:cubicBezTo>
                  <a:lnTo>
                    <a:pt x="15079" y="2158"/>
                  </a:lnTo>
                  <a:cubicBezTo>
                    <a:pt x="14307" y="1101"/>
                    <a:pt x="13267" y="333"/>
                    <a:pt x="12085" y="0"/>
                  </a:cubicBezTo>
                </a:path>
              </a:pathLst>
            </a:custGeom>
            <a:solidFill>
              <a:srgbClr val="FE780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3" name="Figura">
              <a:extLst>
                <a:ext uri="{FF2B5EF4-FFF2-40B4-BE49-F238E27FC236}">
                  <a16:creationId xmlns:a16="http://schemas.microsoft.com/office/drawing/2014/main" id="{019EDB27-2D6E-AD89-347B-A1BD4AAED94D}"/>
                </a:ext>
              </a:extLst>
            </p:cNvPr>
            <p:cNvSpPr/>
            <p:nvPr/>
          </p:nvSpPr>
          <p:spPr>
            <a:xfrm>
              <a:off x="8453" y="1024305"/>
              <a:ext cx="51191" cy="77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336" y="0"/>
                  </a:lnTo>
                  <a:lnTo>
                    <a:pt x="4336" y="19178"/>
                  </a:lnTo>
                  <a:lnTo>
                    <a:pt x="21600" y="19178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4" name="Figura">
              <a:extLst>
                <a:ext uri="{FF2B5EF4-FFF2-40B4-BE49-F238E27FC236}">
                  <a16:creationId xmlns:a16="http://schemas.microsoft.com/office/drawing/2014/main" id="{5F396DDF-C891-FC7C-CA08-F15F3BB9017D}"/>
                </a:ext>
              </a:extLst>
            </p:cNvPr>
            <p:cNvSpPr/>
            <p:nvPr/>
          </p:nvSpPr>
          <p:spPr>
            <a:xfrm>
              <a:off x="64068" y="1044334"/>
              <a:ext cx="52615" cy="5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041"/>
                  </a:moveTo>
                  <a:cubicBezTo>
                    <a:pt x="20934" y="21402"/>
                    <a:pt x="20091" y="21600"/>
                    <a:pt x="18891" y="21600"/>
                  </a:cubicBezTo>
                  <a:cubicBezTo>
                    <a:pt x="16936" y="21600"/>
                    <a:pt x="15691" y="20640"/>
                    <a:pt x="15691" y="18403"/>
                  </a:cubicBezTo>
                  <a:cubicBezTo>
                    <a:pt x="13604" y="20600"/>
                    <a:pt x="10800" y="21600"/>
                    <a:pt x="7600" y="21600"/>
                  </a:cubicBezTo>
                  <a:cubicBezTo>
                    <a:pt x="3426" y="21600"/>
                    <a:pt x="0" y="19922"/>
                    <a:pt x="0" y="15810"/>
                  </a:cubicBezTo>
                  <a:cubicBezTo>
                    <a:pt x="0" y="11139"/>
                    <a:pt x="3866" y="10139"/>
                    <a:pt x="7776" y="9461"/>
                  </a:cubicBezTo>
                  <a:cubicBezTo>
                    <a:pt x="11950" y="8744"/>
                    <a:pt x="15508" y="8981"/>
                    <a:pt x="15508" y="6428"/>
                  </a:cubicBezTo>
                  <a:cubicBezTo>
                    <a:pt x="15508" y="3474"/>
                    <a:pt x="12799" y="2994"/>
                    <a:pt x="10398" y="2994"/>
                  </a:cubicBezTo>
                  <a:cubicBezTo>
                    <a:pt x="7198" y="2994"/>
                    <a:pt x="4841" y="3869"/>
                    <a:pt x="4664" y="6908"/>
                  </a:cubicBezTo>
                  <a:lnTo>
                    <a:pt x="886" y="6908"/>
                  </a:lnTo>
                  <a:cubicBezTo>
                    <a:pt x="1106" y="1796"/>
                    <a:pt x="5507" y="0"/>
                    <a:pt x="10618" y="0"/>
                  </a:cubicBezTo>
                  <a:cubicBezTo>
                    <a:pt x="14748" y="0"/>
                    <a:pt x="19236" y="836"/>
                    <a:pt x="19236" y="5671"/>
                  </a:cubicBezTo>
                  <a:lnTo>
                    <a:pt x="19236" y="16290"/>
                  </a:lnTo>
                  <a:cubicBezTo>
                    <a:pt x="19236" y="17889"/>
                    <a:pt x="19236" y="18606"/>
                    <a:pt x="20437" y="18606"/>
                  </a:cubicBezTo>
                  <a:cubicBezTo>
                    <a:pt x="20745" y="18606"/>
                    <a:pt x="21103" y="18567"/>
                    <a:pt x="21594" y="18409"/>
                  </a:cubicBezTo>
                  <a:lnTo>
                    <a:pt x="21594" y="21041"/>
                  </a:lnTo>
                  <a:close/>
                  <a:moveTo>
                    <a:pt x="15464" y="10461"/>
                  </a:moveTo>
                  <a:cubicBezTo>
                    <a:pt x="14000" y="11421"/>
                    <a:pt x="11152" y="11461"/>
                    <a:pt x="8619" y="11856"/>
                  </a:cubicBezTo>
                  <a:cubicBezTo>
                    <a:pt x="6129" y="12257"/>
                    <a:pt x="3998" y="13054"/>
                    <a:pt x="3998" y="15573"/>
                  </a:cubicBezTo>
                  <a:cubicBezTo>
                    <a:pt x="3998" y="17810"/>
                    <a:pt x="6129" y="18606"/>
                    <a:pt x="8443" y="18606"/>
                  </a:cubicBezTo>
                  <a:cubicBezTo>
                    <a:pt x="13421" y="18606"/>
                    <a:pt x="15464" y="15810"/>
                    <a:pt x="15464" y="13935"/>
                  </a:cubicBezTo>
                  <a:lnTo>
                    <a:pt x="15464" y="10461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5" name="Figura">
              <a:extLst>
                <a:ext uri="{FF2B5EF4-FFF2-40B4-BE49-F238E27FC236}">
                  <a16:creationId xmlns:a16="http://schemas.microsoft.com/office/drawing/2014/main" id="{22041FA0-8CDC-61B5-3A5B-061A4A52B437}"/>
                </a:ext>
              </a:extLst>
            </p:cNvPr>
            <p:cNvSpPr/>
            <p:nvPr/>
          </p:nvSpPr>
          <p:spPr>
            <a:xfrm>
              <a:off x="152268" y="1044319"/>
              <a:ext cx="51667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0" y="8826"/>
                  </a:moveTo>
                  <a:cubicBezTo>
                    <a:pt x="17162" y="5591"/>
                    <a:pt x="14423" y="2999"/>
                    <a:pt x="10664" y="2999"/>
                  </a:cubicBezTo>
                  <a:cubicBezTo>
                    <a:pt x="6676" y="2999"/>
                    <a:pt x="4298" y="5670"/>
                    <a:pt x="4032" y="8826"/>
                  </a:cubicBezTo>
                  <a:lnTo>
                    <a:pt x="17340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6" name="Figura">
              <a:extLst>
                <a:ext uri="{FF2B5EF4-FFF2-40B4-BE49-F238E27FC236}">
                  <a16:creationId xmlns:a16="http://schemas.microsoft.com/office/drawing/2014/main" id="{FF309FC1-671A-0987-A989-57C327F0E2B4}"/>
                </a:ext>
              </a:extLst>
            </p:cNvPr>
            <p:cNvSpPr/>
            <p:nvPr/>
          </p:nvSpPr>
          <p:spPr>
            <a:xfrm>
              <a:off x="213396" y="1044349"/>
              <a:ext cx="46337" cy="57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85"/>
                  </a:moveTo>
                  <a:lnTo>
                    <a:pt x="4040" y="485"/>
                  </a:lnTo>
                  <a:lnTo>
                    <a:pt x="4040" y="3836"/>
                  </a:lnTo>
                  <a:lnTo>
                    <a:pt x="4140" y="3836"/>
                  </a:lnTo>
                  <a:cubicBezTo>
                    <a:pt x="5953" y="1225"/>
                    <a:pt x="8880" y="0"/>
                    <a:pt x="12620" y="0"/>
                  </a:cubicBezTo>
                  <a:cubicBezTo>
                    <a:pt x="19480" y="0"/>
                    <a:pt x="21600" y="3183"/>
                    <a:pt x="21600" y="7718"/>
                  </a:cubicBezTo>
                  <a:lnTo>
                    <a:pt x="21600" y="21600"/>
                  </a:lnTo>
                  <a:lnTo>
                    <a:pt x="17310" y="21600"/>
                  </a:lnTo>
                  <a:lnTo>
                    <a:pt x="17310" y="7308"/>
                  </a:lnTo>
                  <a:cubicBezTo>
                    <a:pt x="17310" y="4737"/>
                    <a:pt x="15290" y="3062"/>
                    <a:pt x="12013" y="3062"/>
                  </a:cubicBezTo>
                  <a:cubicBezTo>
                    <a:pt x="6817" y="3062"/>
                    <a:pt x="4290" y="5881"/>
                    <a:pt x="4290" y="9676"/>
                  </a:cubicBezTo>
                  <a:lnTo>
                    <a:pt x="4290" y="21600"/>
                  </a:lnTo>
                  <a:lnTo>
                    <a:pt x="0" y="21600"/>
                  </a:lnTo>
                  <a:lnTo>
                    <a:pt x="0" y="485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7" name="Figura">
              <a:extLst>
                <a:ext uri="{FF2B5EF4-FFF2-40B4-BE49-F238E27FC236}">
                  <a16:creationId xmlns:a16="http://schemas.microsoft.com/office/drawing/2014/main" id="{0BA9DBA4-6182-5656-49B6-FD7584D5C84F}"/>
                </a:ext>
              </a:extLst>
            </p:cNvPr>
            <p:cNvSpPr/>
            <p:nvPr/>
          </p:nvSpPr>
          <p:spPr>
            <a:xfrm>
              <a:off x="270543" y="1044319"/>
              <a:ext cx="51667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0" y="8826"/>
                  </a:moveTo>
                  <a:cubicBezTo>
                    <a:pt x="17162" y="5591"/>
                    <a:pt x="14423" y="2999"/>
                    <a:pt x="10664" y="2999"/>
                  </a:cubicBezTo>
                  <a:cubicBezTo>
                    <a:pt x="6676" y="2999"/>
                    <a:pt x="4298" y="5670"/>
                    <a:pt x="4032" y="8826"/>
                  </a:cubicBezTo>
                  <a:lnTo>
                    <a:pt x="17340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" name="Figura">
              <a:extLst>
                <a:ext uri="{FF2B5EF4-FFF2-40B4-BE49-F238E27FC236}">
                  <a16:creationId xmlns:a16="http://schemas.microsoft.com/office/drawing/2014/main" id="{A3DB4F61-95A4-3F5F-ABB3-2D08C4A43DE9}"/>
                </a:ext>
              </a:extLst>
            </p:cNvPr>
            <p:cNvSpPr/>
            <p:nvPr/>
          </p:nvSpPr>
          <p:spPr>
            <a:xfrm>
              <a:off x="331349" y="1044331"/>
              <a:ext cx="29447" cy="57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0" extrusionOk="0">
                  <a:moveTo>
                    <a:pt x="0" y="489"/>
                  </a:moveTo>
                  <a:lnTo>
                    <a:pt x="6358" y="489"/>
                  </a:lnTo>
                  <a:lnTo>
                    <a:pt x="6358" y="4917"/>
                  </a:lnTo>
                  <a:lnTo>
                    <a:pt x="6515" y="4917"/>
                  </a:lnTo>
                  <a:cubicBezTo>
                    <a:pt x="9772" y="1546"/>
                    <a:pt x="14299" y="-120"/>
                    <a:pt x="21600" y="6"/>
                  </a:cubicBezTo>
                  <a:lnTo>
                    <a:pt x="21600" y="3659"/>
                  </a:lnTo>
                  <a:cubicBezTo>
                    <a:pt x="10727" y="3659"/>
                    <a:pt x="6751" y="6823"/>
                    <a:pt x="6751" y="12142"/>
                  </a:cubicBezTo>
                  <a:lnTo>
                    <a:pt x="6751" y="21480"/>
                  </a:lnTo>
                  <a:lnTo>
                    <a:pt x="0" y="21480"/>
                  </a:lnTo>
                  <a:lnTo>
                    <a:pt x="0" y="489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" name="Figura">
              <a:extLst>
                <a:ext uri="{FF2B5EF4-FFF2-40B4-BE49-F238E27FC236}">
                  <a16:creationId xmlns:a16="http://schemas.microsoft.com/office/drawing/2014/main" id="{F0877674-4444-15C3-EF16-ED1BCC24A678}"/>
                </a:ext>
              </a:extLst>
            </p:cNvPr>
            <p:cNvSpPr/>
            <p:nvPr/>
          </p:nvSpPr>
          <p:spPr>
            <a:xfrm>
              <a:off x="361637" y="1044364"/>
              <a:ext cx="51314" cy="79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73"/>
                  </a:moveTo>
                  <a:cubicBezTo>
                    <a:pt x="21600" y="19086"/>
                    <a:pt x="18093" y="21600"/>
                    <a:pt x="10661" y="21600"/>
                  </a:cubicBezTo>
                  <a:cubicBezTo>
                    <a:pt x="6240" y="21600"/>
                    <a:pt x="1141" y="20459"/>
                    <a:pt x="909" y="17158"/>
                  </a:cubicBezTo>
                  <a:lnTo>
                    <a:pt x="4783" y="17158"/>
                  </a:lnTo>
                  <a:cubicBezTo>
                    <a:pt x="4963" y="18970"/>
                    <a:pt x="8334" y="19615"/>
                    <a:pt x="10887" y="19615"/>
                  </a:cubicBezTo>
                  <a:cubicBezTo>
                    <a:pt x="15947" y="19615"/>
                    <a:pt x="17952" y="17274"/>
                    <a:pt x="17952" y="13887"/>
                  </a:cubicBezTo>
                  <a:lnTo>
                    <a:pt x="17952" y="12895"/>
                  </a:lnTo>
                  <a:lnTo>
                    <a:pt x="17861" y="12895"/>
                  </a:lnTo>
                  <a:cubicBezTo>
                    <a:pt x="16585" y="14735"/>
                    <a:pt x="13485" y="15641"/>
                    <a:pt x="10526" y="15641"/>
                  </a:cubicBezTo>
                  <a:cubicBezTo>
                    <a:pt x="3513" y="15641"/>
                    <a:pt x="0" y="12105"/>
                    <a:pt x="0" y="7982"/>
                  </a:cubicBezTo>
                  <a:cubicBezTo>
                    <a:pt x="0" y="4417"/>
                    <a:pt x="2733" y="0"/>
                    <a:pt x="10893" y="0"/>
                  </a:cubicBezTo>
                  <a:cubicBezTo>
                    <a:pt x="13852" y="0"/>
                    <a:pt x="16495" y="848"/>
                    <a:pt x="17907" y="2514"/>
                  </a:cubicBezTo>
                  <a:lnTo>
                    <a:pt x="17952" y="2514"/>
                  </a:lnTo>
                  <a:lnTo>
                    <a:pt x="17952" y="352"/>
                  </a:lnTo>
                  <a:lnTo>
                    <a:pt x="21600" y="352"/>
                  </a:lnTo>
                  <a:lnTo>
                    <a:pt x="21600" y="14173"/>
                  </a:lnTo>
                  <a:close/>
                  <a:moveTo>
                    <a:pt x="17778" y="7593"/>
                  </a:moveTo>
                  <a:cubicBezTo>
                    <a:pt x="17778" y="4934"/>
                    <a:pt x="15953" y="2184"/>
                    <a:pt x="11080" y="2184"/>
                  </a:cubicBezTo>
                  <a:cubicBezTo>
                    <a:pt x="6117" y="2184"/>
                    <a:pt x="4106" y="4785"/>
                    <a:pt x="4106" y="7680"/>
                  </a:cubicBezTo>
                  <a:cubicBezTo>
                    <a:pt x="4106" y="10401"/>
                    <a:pt x="5653" y="13441"/>
                    <a:pt x="10758" y="13441"/>
                  </a:cubicBezTo>
                  <a:cubicBezTo>
                    <a:pt x="15863" y="13441"/>
                    <a:pt x="17778" y="10430"/>
                    <a:pt x="17778" y="7593"/>
                  </a:cubicBez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0" name="Figura">
              <a:extLst>
                <a:ext uri="{FF2B5EF4-FFF2-40B4-BE49-F238E27FC236}">
                  <a16:creationId xmlns:a16="http://schemas.microsoft.com/office/drawing/2014/main" id="{7F3FFE27-8BDF-8D23-5F09-1302B12FA85A}"/>
                </a:ext>
              </a:extLst>
            </p:cNvPr>
            <p:cNvSpPr/>
            <p:nvPr/>
          </p:nvSpPr>
          <p:spPr>
            <a:xfrm>
              <a:off x="425277" y="1022467"/>
              <a:ext cx="21101" cy="79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30" y="0"/>
                  </a:moveTo>
                  <a:lnTo>
                    <a:pt x="21600" y="0"/>
                  </a:lnTo>
                  <a:lnTo>
                    <a:pt x="7085" y="4226"/>
                  </a:lnTo>
                  <a:lnTo>
                    <a:pt x="0" y="4226"/>
                  </a:lnTo>
                  <a:lnTo>
                    <a:pt x="9530" y="0"/>
                  </a:lnTo>
                  <a:close/>
                  <a:moveTo>
                    <a:pt x="2100" y="21600"/>
                  </a:moveTo>
                  <a:lnTo>
                    <a:pt x="2100" y="6324"/>
                  </a:lnTo>
                  <a:lnTo>
                    <a:pt x="11521" y="6324"/>
                  </a:lnTo>
                  <a:lnTo>
                    <a:pt x="11521" y="21600"/>
                  </a:lnTo>
                  <a:lnTo>
                    <a:pt x="2100" y="21600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1" name="Figura">
              <a:extLst>
                <a:ext uri="{FF2B5EF4-FFF2-40B4-BE49-F238E27FC236}">
                  <a16:creationId xmlns:a16="http://schemas.microsoft.com/office/drawing/2014/main" id="{5B42893A-EBEF-9246-A80D-9A586F65407A}"/>
                </a:ext>
              </a:extLst>
            </p:cNvPr>
            <p:cNvSpPr/>
            <p:nvPr/>
          </p:nvSpPr>
          <p:spPr>
            <a:xfrm>
              <a:off x="447771" y="1044334"/>
              <a:ext cx="52615" cy="5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041"/>
                  </a:moveTo>
                  <a:cubicBezTo>
                    <a:pt x="20934" y="21402"/>
                    <a:pt x="20091" y="21600"/>
                    <a:pt x="18891" y="21600"/>
                  </a:cubicBezTo>
                  <a:cubicBezTo>
                    <a:pt x="16936" y="21600"/>
                    <a:pt x="15691" y="20640"/>
                    <a:pt x="15691" y="18403"/>
                  </a:cubicBezTo>
                  <a:cubicBezTo>
                    <a:pt x="13604" y="20600"/>
                    <a:pt x="10800" y="21600"/>
                    <a:pt x="7600" y="21600"/>
                  </a:cubicBezTo>
                  <a:cubicBezTo>
                    <a:pt x="3426" y="21600"/>
                    <a:pt x="0" y="19922"/>
                    <a:pt x="0" y="15810"/>
                  </a:cubicBezTo>
                  <a:cubicBezTo>
                    <a:pt x="0" y="11139"/>
                    <a:pt x="3866" y="10139"/>
                    <a:pt x="7776" y="9461"/>
                  </a:cubicBezTo>
                  <a:cubicBezTo>
                    <a:pt x="11950" y="8744"/>
                    <a:pt x="15508" y="8981"/>
                    <a:pt x="15508" y="6428"/>
                  </a:cubicBezTo>
                  <a:cubicBezTo>
                    <a:pt x="15508" y="3474"/>
                    <a:pt x="12799" y="2994"/>
                    <a:pt x="10398" y="2994"/>
                  </a:cubicBezTo>
                  <a:cubicBezTo>
                    <a:pt x="7198" y="2994"/>
                    <a:pt x="4841" y="3869"/>
                    <a:pt x="4664" y="6908"/>
                  </a:cubicBezTo>
                  <a:lnTo>
                    <a:pt x="886" y="6908"/>
                  </a:lnTo>
                  <a:cubicBezTo>
                    <a:pt x="1106" y="1796"/>
                    <a:pt x="5507" y="0"/>
                    <a:pt x="10618" y="0"/>
                  </a:cubicBezTo>
                  <a:cubicBezTo>
                    <a:pt x="14748" y="0"/>
                    <a:pt x="19236" y="836"/>
                    <a:pt x="19236" y="5671"/>
                  </a:cubicBezTo>
                  <a:lnTo>
                    <a:pt x="19236" y="16290"/>
                  </a:lnTo>
                  <a:cubicBezTo>
                    <a:pt x="19236" y="17889"/>
                    <a:pt x="19236" y="18606"/>
                    <a:pt x="20437" y="18606"/>
                  </a:cubicBezTo>
                  <a:cubicBezTo>
                    <a:pt x="20745" y="18606"/>
                    <a:pt x="21103" y="18567"/>
                    <a:pt x="21594" y="18409"/>
                  </a:cubicBezTo>
                  <a:lnTo>
                    <a:pt x="21594" y="21041"/>
                  </a:lnTo>
                  <a:close/>
                  <a:moveTo>
                    <a:pt x="15471" y="10461"/>
                  </a:moveTo>
                  <a:cubicBezTo>
                    <a:pt x="14006" y="11421"/>
                    <a:pt x="11158" y="11461"/>
                    <a:pt x="8625" y="11856"/>
                  </a:cubicBezTo>
                  <a:cubicBezTo>
                    <a:pt x="6136" y="12257"/>
                    <a:pt x="4004" y="13054"/>
                    <a:pt x="4004" y="15573"/>
                  </a:cubicBezTo>
                  <a:cubicBezTo>
                    <a:pt x="4004" y="17810"/>
                    <a:pt x="6136" y="18606"/>
                    <a:pt x="8449" y="18606"/>
                  </a:cubicBezTo>
                  <a:cubicBezTo>
                    <a:pt x="13428" y="18606"/>
                    <a:pt x="15471" y="15810"/>
                    <a:pt x="15471" y="13935"/>
                  </a:cubicBezTo>
                  <a:lnTo>
                    <a:pt x="15471" y="10461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2" name="Figura">
              <a:extLst>
                <a:ext uri="{FF2B5EF4-FFF2-40B4-BE49-F238E27FC236}">
                  <a16:creationId xmlns:a16="http://schemas.microsoft.com/office/drawing/2014/main" id="{73C10F12-5F37-FC4A-D83C-971EC3AF0E52}"/>
                </a:ext>
              </a:extLst>
            </p:cNvPr>
            <p:cNvSpPr/>
            <p:nvPr/>
          </p:nvSpPr>
          <p:spPr>
            <a:xfrm>
              <a:off x="535986" y="1044334"/>
              <a:ext cx="53044" cy="78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4" y="21600"/>
                  </a:moveTo>
                  <a:lnTo>
                    <a:pt x="17846" y="21600"/>
                  </a:lnTo>
                  <a:lnTo>
                    <a:pt x="17846" y="13639"/>
                  </a:lnTo>
                  <a:lnTo>
                    <a:pt x="17759" y="13639"/>
                  </a:lnTo>
                  <a:cubicBezTo>
                    <a:pt x="16524" y="15333"/>
                    <a:pt x="13618" y="16077"/>
                    <a:pt x="10488" y="16077"/>
                  </a:cubicBezTo>
                  <a:cubicBezTo>
                    <a:pt x="3479" y="16077"/>
                    <a:pt x="0" y="12332"/>
                    <a:pt x="0" y="7994"/>
                  </a:cubicBezTo>
                  <a:cubicBezTo>
                    <a:pt x="0" y="3657"/>
                    <a:pt x="3436" y="0"/>
                    <a:pt x="10401" y="0"/>
                  </a:cubicBezTo>
                  <a:cubicBezTo>
                    <a:pt x="12739" y="0"/>
                    <a:pt x="16088" y="593"/>
                    <a:pt x="17765" y="2408"/>
                  </a:cubicBezTo>
                  <a:lnTo>
                    <a:pt x="17852" y="2408"/>
                  </a:lnTo>
                  <a:lnTo>
                    <a:pt x="17852" y="357"/>
                  </a:lnTo>
                  <a:lnTo>
                    <a:pt x="21600" y="357"/>
                  </a:lnTo>
                  <a:lnTo>
                    <a:pt x="21600" y="21600"/>
                  </a:lnTo>
                  <a:close/>
                  <a:moveTo>
                    <a:pt x="11012" y="13845"/>
                  </a:moveTo>
                  <a:cubicBezTo>
                    <a:pt x="16038" y="13845"/>
                    <a:pt x="17977" y="10932"/>
                    <a:pt x="17977" y="8053"/>
                  </a:cubicBezTo>
                  <a:cubicBezTo>
                    <a:pt x="17977" y="5023"/>
                    <a:pt x="15951" y="2232"/>
                    <a:pt x="10794" y="2232"/>
                  </a:cubicBezTo>
                  <a:cubicBezTo>
                    <a:pt x="5681" y="2232"/>
                    <a:pt x="3960" y="5174"/>
                    <a:pt x="3960" y="8175"/>
                  </a:cubicBezTo>
                  <a:cubicBezTo>
                    <a:pt x="3960" y="11054"/>
                    <a:pt x="6167" y="13845"/>
                    <a:pt x="11012" y="13845"/>
                  </a:cubicBez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3" name="Figura">
              <a:extLst>
                <a:ext uri="{FF2B5EF4-FFF2-40B4-BE49-F238E27FC236}">
                  <a16:creationId xmlns:a16="http://schemas.microsoft.com/office/drawing/2014/main" id="{0F251CAA-5C32-1456-7A55-A67352726BE3}"/>
                </a:ext>
              </a:extLst>
            </p:cNvPr>
            <p:cNvSpPr/>
            <p:nvPr/>
          </p:nvSpPr>
          <p:spPr>
            <a:xfrm>
              <a:off x="603163" y="1045635"/>
              <a:ext cx="46337" cy="57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115"/>
                  </a:moveTo>
                  <a:lnTo>
                    <a:pt x="17560" y="21115"/>
                  </a:lnTo>
                  <a:lnTo>
                    <a:pt x="17560" y="17764"/>
                  </a:lnTo>
                  <a:lnTo>
                    <a:pt x="17460" y="17764"/>
                  </a:lnTo>
                  <a:cubicBezTo>
                    <a:pt x="15640" y="20375"/>
                    <a:pt x="12720" y="21600"/>
                    <a:pt x="8980" y="21600"/>
                  </a:cubicBezTo>
                  <a:cubicBezTo>
                    <a:pt x="2120" y="21600"/>
                    <a:pt x="0" y="18417"/>
                    <a:pt x="0" y="13882"/>
                  </a:cubicBezTo>
                  <a:lnTo>
                    <a:pt x="0" y="0"/>
                  </a:lnTo>
                  <a:lnTo>
                    <a:pt x="4290" y="0"/>
                  </a:lnTo>
                  <a:lnTo>
                    <a:pt x="4290" y="14292"/>
                  </a:lnTo>
                  <a:cubicBezTo>
                    <a:pt x="4290" y="16863"/>
                    <a:pt x="6310" y="18538"/>
                    <a:pt x="9587" y="18538"/>
                  </a:cubicBezTo>
                  <a:cubicBezTo>
                    <a:pt x="14783" y="18538"/>
                    <a:pt x="17310" y="15719"/>
                    <a:pt x="17310" y="11924"/>
                  </a:cubicBezTo>
                  <a:lnTo>
                    <a:pt x="17310" y="0"/>
                  </a:lnTo>
                  <a:lnTo>
                    <a:pt x="21600" y="0"/>
                  </a:lnTo>
                  <a:lnTo>
                    <a:pt x="21600" y="21115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4" name="Figura">
              <a:extLst>
                <a:ext uri="{FF2B5EF4-FFF2-40B4-BE49-F238E27FC236}">
                  <a16:creationId xmlns:a16="http://schemas.microsoft.com/office/drawing/2014/main" id="{890B627C-3579-FA35-0800-14AD15BBBB50}"/>
                </a:ext>
              </a:extLst>
            </p:cNvPr>
            <p:cNvSpPr/>
            <p:nvPr/>
          </p:nvSpPr>
          <p:spPr>
            <a:xfrm>
              <a:off x="660309" y="1044319"/>
              <a:ext cx="51668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6" y="8826"/>
                  </a:moveTo>
                  <a:cubicBezTo>
                    <a:pt x="17168" y="5591"/>
                    <a:pt x="14430" y="2999"/>
                    <a:pt x="10670" y="2999"/>
                  </a:cubicBezTo>
                  <a:cubicBezTo>
                    <a:pt x="6682" y="2999"/>
                    <a:pt x="4305" y="5670"/>
                    <a:pt x="4039" y="8826"/>
                  </a:cubicBezTo>
                  <a:lnTo>
                    <a:pt x="17346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5" name="Figura">
              <a:extLst>
                <a:ext uri="{FF2B5EF4-FFF2-40B4-BE49-F238E27FC236}">
                  <a16:creationId xmlns:a16="http://schemas.microsoft.com/office/drawing/2014/main" id="{F5F4974F-2340-76EA-E8D7-9148DFE114CC}"/>
                </a:ext>
              </a:extLst>
            </p:cNvPr>
            <p:cNvSpPr/>
            <p:nvPr/>
          </p:nvSpPr>
          <p:spPr>
            <a:xfrm>
              <a:off x="748510" y="1044334"/>
              <a:ext cx="53044" cy="78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4" y="21600"/>
                  </a:moveTo>
                  <a:lnTo>
                    <a:pt x="17846" y="21600"/>
                  </a:lnTo>
                  <a:lnTo>
                    <a:pt x="17846" y="13639"/>
                  </a:lnTo>
                  <a:lnTo>
                    <a:pt x="17759" y="13639"/>
                  </a:lnTo>
                  <a:cubicBezTo>
                    <a:pt x="16524" y="15333"/>
                    <a:pt x="13618" y="16077"/>
                    <a:pt x="10488" y="16077"/>
                  </a:cubicBezTo>
                  <a:cubicBezTo>
                    <a:pt x="3479" y="16077"/>
                    <a:pt x="0" y="12332"/>
                    <a:pt x="0" y="7994"/>
                  </a:cubicBezTo>
                  <a:cubicBezTo>
                    <a:pt x="0" y="3657"/>
                    <a:pt x="3436" y="0"/>
                    <a:pt x="10401" y="0"/>
                  </a:cubicBezTo>
                  <a:cubicBezTo>
                    <a:pt x="12739" y="0"/>
                    <a:pt x="16088" y="593"/>
                    <a:pt x="17765" y="2408"/>
                  </a:cubicBezTo>
                  <a:lnTo>
                    <a:pt x="17852" y="2408"/>
                  </a:lnTo>
                  <a:lnTo>
                    <a:pt x="17852" y="357"/>
                  </a:lnTo>
                  <a:lnTo>
                    <a:pt x="21600" y="357"/>
                  </a:lnTo>
                  <a:lnTo>
                    <a:pt x="21600" y="21600"/>
                  </a:lnTo>
                  <a:close/>
                  <a:moveTo>
                    <a:pt x="11018" y="13845"/>
                  </a:moveTo>
                  <a:cubicBezTo>
                    <a:pt x="16044" y="13845"/>
                    <a:pt x="17983" y="10932"/>
                    <a:pt x="17983" y="8053"/>
                  </a:cubicBezTo>
                  <a:cubicBezTo>
                    <a:pt x="17983" y="5023"/>
                    <a:pt x="15957" y="2232"/>
                    <a:pt x="10800" y="2232"/>
                  </a:cubicBezTo>
                  <a:cubicBezTo>
                    <a:pt x="5687" y="2232"/>
                    <a:pt x="3966" y="5174"/>
                    <a:pt x="3966" y="8175"/>
                  </a:cubicBezTo>
                  <a:cubicBezTo>
                    <a:pt x="3966" y="11054"/>
                    <a:pt x="6167" y="13845"/>
                    <a:pt x="11018" y="13845"/>
                  </a:cubicBez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6" name="Figura">
              <a:extLst>
                <a:ext uri="{FF2B5EF4-FFF2-40B4-BE49-F238E27FC236}">
                  <a16:creationId xmlns:a16="http://schemas.microsoft.com/office/drawing/2014/main" id="{CF4A09DD-8480-FDAB-F8AE-148990690D2B}"/>
                </a:ext>
              </a:extLst>
            </p:cNvPr>
            <p:cNvSpPr/>
            <p:nvPr/>
          </p:nvSpPr>
          <p:spPr>
            <a:xfrm>
              <a:off x="815687" y="1045635"/>
              <a:ext cx="46337" cy="57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115"/>
                  </a:moveTo>
                  <a:lnTo>
                    <a:pt x="17560" y="21115"/>
                  </a:lnTo>
                  <a:lnTo>
                    <a:pt x="17560" y="17764"/>
                  </a:lnTo>
                  <a:lnTo>
                    <a:pt x="17460" y="17764"/>
                  </a:lnTo>
                  <a:cubicBezTo>
                    <a:pt x="15640" y="20375"/>
                    <a:pt x="12720" y="21600"/>
                    <a:pt x="8980" y="21600"/>
                  </a:cubicBezTo>
                  <a:cubicBezTo>
                    <a:pt x="2120" y="21600"/>
                    <a:pt x="0" y="18417"/>
                    <a:pt x="0" y="13882"/>
                  </a:cubicBezTo>
                  <a:lnTo>
                    <a:pt x="0" y="0"/>
                  </a:lnTo>
                  <a:lnTo>
                    <a:pt x="4290" y="0"/>
                  </a:lnTo>
                  <a:lnTo>
                    <a:pt x="4290" y="14292"/>
                  </a:lnTo>
                  <a:cubicBezTo>
                    <a:pt x="4290" y="16863"/>
                    <a:pt x="6310" y="18538"/>
                    <a:pt x="9587" y="18538"/>
                  </a:cubicBezTo>
                  <a:cubicBezTo>
                    <a:pt x="14783" y="18538"/>
                    <a:pt x="17310" y="15719"/>
                    <a:pt x="17310" y="11924"/>
                  </a:cubicBezTo>
                  <a:lnTo>
                    <a:pt x="17310" y="0"/>
                  </a:lnTo>
                  <a:lnTo>
                    <a:pt x="21600" y="0"/>
                  </a:lnTo>
                  <a:lnTo>
                    <a:pt x="21600" y="21115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7" name="Figura">
              <a:extLst>
                <a:ext uri="{FF2B5EF4-FFF2-40B4-BE49-F238E27FC236}">
                  <a16:creationId xmlns:a16="http://schemas.microsoft.com/office/drawing/2014/main" id="{9E04E6A3-98F8-6F4F-9C6E-21F6C1F11E20}"/>
                </a:ext>
              </a:extLst>
            </p:cNvPr>
            <p:cNvSpPr/>
            <p:nvPr/>
          </p:nvSpPr>
          <p:spPr>
            <a:xfrm>
              <a:off x="876401" y="1024320"/>
              <a:ext cx="9219" cy="77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64" y="3146"/>
                  </a:moveTo>
                  <a:lnTo>
                    <a:pt x="0" y="3146"/>
                  </a:lnTo>
                  <a:lnTo>
                    <a:pt x="0" y="0"/>
                  </a:lnTo>
                  <a:lnTo>
                    <a:pt x="21564" y="0"/>
                  </a:lnTo>
                  <a:lnTo>
                    <a:pt x="21564" y="3146"/>
                  </a:lnTo>
                  <a:close/>
                  <a:moveTo>
                    <a:pt x="36" y="5957"/>
                  </a:moveTo>
                  <a:lnTo>
                    <a:pt x="21600" y="5957"/>
                  </a:lnTo>
                  <a:lnTo>
                    <a:pt x="21600" y="21600"/>
                  </a:lnTo>
                  <a:lnTo>
                    <a:pt x="36" y="21600"/>
                  </a:lnTo>
                  <a:lnTo>
                    <a:pt x="36" y="5957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8" name="Figura">
              <a:extLst>
                <a:ext uri="{FF2B5EF4-FFF2-40B4-BE49-F238E27FC236}">
                  <a16:creationId xmlns:a16="http://schemas.microsoft.com/office/drawing/2014/main" id="{26632D2F-222C-434F-A786-0F917BE00CBB}"/>
                </a:ext>
              </a:extLst>
            </p:cNvPr>
            <p:cNvSpPr/>
            <p:nvPr/>
          </p:nvSpPr>
          <p:spPr>
            <a:xfrm>
              <a:off x="896858" y="1044319"/>
              <a:ext cx="51668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6" y="8826"/>
                  </a:moveTo>
                  <a:cubicBezTo>
                    <a:pt x="17168" y="5591"/>
                    <a:pt x="14430" y="2999"/>
                    <a:pt x="10670" y="2999"/>
                  </a:cubicBezTo>
                  <a:cubicBezTo>
                    <a:pt x="6682" y="2999"/>
                    <a:pt x="4305" y="5670"/>
                    <a:pt x="4039" y="8826"/>
                  </a:cubicBezTo>
                  <a:lnTo>
                    <a:pt x="17346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9" name="Figura">
              <a:extLst>
                <a:ext uri="{FF2B5EF4-FFF2-40B4-BE49-F238E27FC236}">
                  <a16:creationId xmlns:a16="http://schemas.microsoft.com/office/drawing/2014/main" id="{74A5B3EC-2CEA-A00E-CA95-C9FD1EE9A950}"/>
                </a:ext>
              </a:extLst>
            </p:cNvPr>
            <p:cNvSpPr/>
            <p:nvPr/>
          </p:nvSpPr>
          <p:spPr>
            <a:xfrm>
              <a:off x="957665" y="1044331"/>
              <a:ext cx="29447" cy="57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0" extrusionOk="0">
                  <a:moveTo>
                    <a:pt x="0" y="489"/>
                  </a:moveTo>
                  <a:lnTo>
                    <a:pt x="6358" y="489"/>
                  </a:lnTo>
                  <a:lnTo>
                    <a:pt x="6358" y="4917"/>
                  </a:lnTo>
                  <a:lnTo>
                    <a:pt x="6515" y="4917"/>
                  </a:lnTo>
                  <a:cubicBezTo>
                    <a:pt x="9772" y="1546"/>
                    <a:pt x="14299" y="-120"/>
                    <a:pt x="21600" y="6"/>
                  </a:cubicBezTo>
                  <a:lnTo>
                    <a:pt x="21600" y="3659"/>
                  </a:lnTo>
                  <a:cubicBezTo>
                    <a:pt x="10727" y="3659"/>
                    <a:pt x="6751" y="6823"/>
                    <a:pt x="6751" y="12142"/>
                  </a:cubicBezTo>
                  <a:lnTo>
                    <a:pt x="6751" y="21480"/>
                  </a:lnTo>
                  <a:lnTo>
                    <a:pt x="0" y="21480"/>
                  </a:lnTo>
                  <a:lnTo>
                    <a:pt x="0" y="489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50" name="Figura">
              <a:extLst>
                <a:ext uri="{FF2B5EF4-FFF2-40B4-BE49-F238E27FC236}">
                  <a16:creationId xmlns:a16="http://schemas.microsoft.com/office/drawing/2014/main" id="{F64C904C-7E24-E02E-7093-E50B1B9BDD6B}"/>
                </a:ext>
              </a:extLst>
            </p:cNvPr>
            <p:cNvSpPr/>
            <p:nvPr/>
          </p:nvSpPr>
          <p:spPr>
            <a:xfrm>
              <a:off x="989056" y="1044319"/>
              <a:ext cx="51667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6" y="8826"/>
                  </a:moveTo>
                  <a:cubicBezTo>
                    <a:pt x="17168" y="5591"/>
                    <a:pt x="14430" y="2999"/>
                    <a:pt x="10670" y="2999"/>
                  </a:cubicBezTo>
                  <a:cubicBezTo>
                    <a:pt x="6682" y="2999"/>
                    <a:pt x="4305" y="5670"/>
                    <a:pt x="4039" y="8826"/>
                  </a:cubicBezTo>
                  <a:lnTo>
                    <a:pt x="17346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51" name="Figura">
              <a:extLst>
                <a:ext uri="{FF2B5EF4-FFF2-40B4-BE49-F238E27FC236}">
                  <a16:creationId xmlns:a16="http://schemas.microsoft.com/office/drawing/2014/main" id="{465E3675-1C0A-EE91-F5F3-2723EDA2ED00}"/>
                </a:ext>
              </a:extLst>
            </p:cNvPr>
            <p:cNvSpPr/>
            <p:nvPr/>
          </p:nvSpPr>
          <p:spPr>
            <a:xfrm>
              <a:off x="1046631" y="1044334"/>
              <a:ext cx="47516" cy="5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77" y="14613"/>
                  </a:moveTo>
                  <a:cubicBezTo>
                    <a:pt x="4323" y="17646"/>
                    <a:pt x="7574" y="18606"/>
                    <a:pt x="11019" y="18606"/>
                  </a:cubicBezTo>
                  <a:cubicBezTo>
                    <a:pt x="13630" y="18606"/>
                    <a:pt x="17173" y="18126"/>
                    <a:pt x="17173" y="15533"/>
                  </a:cubicBezTo>
                  <a:cubicBezTo>
                    <a:pt x="17173" y="12896"/>
                    <a:pt x="13038" y="12461"/>
                    <a:pt x="8854" y="11698"/>
                  </a:cubicBezTo>
                  <a:cubicBezTo>
                    <a:pt x="4720" y="10941"/>
                    <a:pt x="536" y="9823"/>
                    <a:pt x="536" y="5869"/>
                  </a:cubicBezTo>
                  <a:cubicBezTo>
                    <a:pt x="536" y="1717"/>
                    <a:pt x="5604" y="0"/>
                    <a:pt x="10031" y="0"/>
                  </a:cubicBezTo>
                  <a:cubicBezTo>
                    <a:pt x="15641" y="0"/>
                    <a:pt x="20117" y="1440"/>
                    <a:pt x="20465" y="6468"/>
                  </a:cubicBezTo>
                  <a:lnTo>
                    <a:pt x="16282" y="6468"/>
                  </a:lnTo>
                  <a:cubicBezTo>
                    <a:pt x="15982" y="3830"/>
                    <a:pt x="13135" y="2994"/>
                    <a:pt x="10379" y="2994"/>
                  </a:cubicBezTo>
                  <a:cubicBezTo>
                    <a:pt x="7866" y="2994"/>
                    <a:pt x="4963" y="3553"/>
                    <a:pt x="4963" y="5632"/>
                  </a:cubicBezTo>
                  <a:cubicBezTo>
                    <a:pt x="4963" y="8066"/>
                    <a:pt x="9390" y="8467"/>
                    <a:pt x="13282" y="9224"/>
                  </a:cubicBezTo>
                  <a:cubicBezTo>
                    <a:pt x="17465" y="9981"/>
                    <a:pt x="21600" y="11099"/>
                    <a:pt x="21600" y="15093"/>
                  </a:cubicBezTo>
                  <a:cubicBezTo>
                    <a:pt x="21600" y="20001"/>
                    <a:pt x="15941" y="21600"/>
                    <a:pt x="10776" y="21600"/>
                  </a:cubicBezTo>
                  <a:cubicBezTo>
                    <a:pt x="5068" y="21600"/>
                    <a:pt x="244" y="19725"/>
                    <a:pt x="0" y="14613"/>
                  </a:cubicBezTo>
                  <a:lnTo>
                    <a:pt x="4177" y="14613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53" name="Texto del título">
            <a:extLst>
              <a:ext uri="{FF2B5EF4-FFF2-40B4-BE49-F238E27FC236}">
                <a16:creationId xmlns:a16="http://schemas.microsoft.com/office/drawing/2014/main" id="{C99CB081-2251-6A42-BD01-BE4525318F3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146672" y="1769960"/>
            <a:ext cx="3690335" cy="2149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>
              <a:defRPr sz="6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Título</a:t>
            </a:r>
            <a:br>
              <a:rPr lang="es-CO" dirty="0"/>
            </a:br>
            <a:r>
              <a:rPr lang="es-CO" dirty="0"/>
              <a:t>conexión</a:t>
            </a:r>
          </a:p>
        </p:txBody>
      </p:sp>
      <p:sp>
        <p:nvSpPr>
          <p:cNvPr id="60" name="Marcador de texto 59">
            <a:extLst>
              <a:ext uri="{FF2B5EF4-FFF2-40B4-BE49-F238E27FC236}">
                <a16:creationId xmlns:a16="http://schemas.microsoft.com/office/drawing/2014/main" id="{59AFC8D7-4CC6-CD32-DA66-4CDD503CCF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02429" y="1769960"/>
            <a:ext cx="5041457" cy="29464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  <a:br>
              <a:rPr lang="es-ES" dirty="0"/>
            </a:br>
            <a:br>
              <a:rPr lang="es-ES" dirty="0"/>
            </a:br>
            <a:r>
              <a:rPr lang="es-CO" dirty="0" err="1"/>
              <a:t>Lorem</a:t>
            </a:r>
            <a:r>
              <a:rPr lang="es-CO" dirty="0"/>
              <a:t> </a:t>
            </a:r>
            <a:r>
              <a:rPr lang="es-CO" dirty="0" err="1"/>
              <a:t>ipsum</a:t>
            </a:r>
            <a:r>
              <a:rPr lang="es-CO" dirty="0"/>
              <a:t> dolor </a:t>
            </a:r>
            <a:r>
              <a:rPr lang="es-CO" dirty="0" err="1"/>
              <a:t>sit</a:t>
            </a:r>
            <a:r>
              <a:rPr lang="es-CO" dirty="0"/>
              <a:t> </a:t>
            </a:r>
            <a:r>
              <a:rPr lang="es-CO" dirty="0" err="1"/>
              <a:t>amet</a:t>
            </a:r>
            <a:r>
              <a:rPr lang="es-CO" dirty="0"/>
              <a:t>, </a:t>
            </a:r>
            <a:r>
              <a:rPr lang="es-CO" dirty="0" err="1"/>
              <a:t>consectetuer</a:t>
            </a:r>
            <a:r>
              <a:rPr lang="es-CO" dirty="0"/>
              <a:t> </a:t>
            </a:r>
            <a:r>
              <a:rPr lang="es-CO" dirty="0" err="1"/>
              <a:t>adipiscing</a:t>
            </a:r>
            <a:r>
              <a:rPr lang="es-CO" dirty="0"/>
              <a:t> </a:t>
            </a:r>
            <a:r>
              <a:rPr lang="es-CO" dirty="0" err="1"/>
              <a:t>elit</a:t>
            </a:r>
            <a:r>
              <a:rPr lang="es-CO" dirty="0"/>
              <a:t>, sed </a:t>
            </a:r>
            <a:r>
              <a:rPr lang="es-CO" dirty="0" err="1"/>
              <a:t>diam</a:t>
            </a:r>
            <a:r>
              <a:rPr lang="es-CO" dirty="0"/>
              <a:t> </a:t>
            </a:r>
            <a:r>
              <a:rPr lang="es-CO" dirty="0" err="1"/>
              <a:t>nonummy</a:t>
            </a:r>
            <a:r>
              <a:rPr lang="es-CO" dirty="0"/>
              <a:t> </a:t>
            </a:r>
            <a:r>
              <a:rPr lang="es-CO" dirty="0" err="1"/>
              <a:t>nibh</a:t>
            </a:r>
            <a:r>
              <a:rPr lang="es-CO" dirty="0"/>
              <a:t> </a:t>
            </a:r>
            <a:r>
              <a:rPr lang="es-CO" dirty="0" err="1"/>
              <a:t>euismod</a:t>
            </a:r>
            <a:r>
              <a:rPr lang="es-CO" dirty="0"/>
              <a:t> </a:t>
            </a:r>
            <a:r>
              <a:rPr lang="es-CO" dirty="0" err="1"/>
              <a:t>tincidunt</a:t>
            </a:r>
            <a:r>
              <a:rPr lang="es-CO" dirty="0"/>
              <a:t> ut </a:t>
            </a:r>
            <a:r>
              <a:rPr lang="es-CO" dirty="0" err="1"/>
              <a:t>laoreet</a:t>
            </a:r>
            <a:r>
              <a:rPr lang="es-CO" dirty="0"/>
              <a:t> </a:t>
            </a:r>
            <a:r>
              <a:rPr lang="es-CO" dirty="0" err="1"/>
              <a:t>dolore</a:t>
            </a:r>
            <a:r>
              <a:rPr lang="es-CO" dirty="0"/>
              <a:t> magna </a:t>
            </a:r>
            <a:r>
              <a:rPr lang="es-CO" dirty="0" err="1"/>
              <a:t>aliquam</a:t>
            </a:r>
            <a:r>
              <a:rPr lang="es-CO" dirty="0"/>
              <a:t> </a:t>
            </a:r>
            <a:r>
              <a:rPr lang="es-CO" dirty="0" err="1"/>
              <a:t>erat</a:t>
            </a:r>
            <a:r>
              <a:rPr lang="es-CO" dirty="0"/>
              <a:t> </a:t>
            </a:r>
            <a:r>
              <a:rPr lang="es-CO" dirty="0" err="1"/>
              <a:t>volutpat</a:t>
            </a:r>
            <a:r>
              <a:rPr lang="es-CO" dirty="0"/>
              <a:t>. Ut </a:t>
            </a:r>
            <a:r>
              <a:rPr lang="es-CO" dirty="0" err="1"/>
              <a:t>wisi</a:t>
            </a:r>
            <a:r>
              <a:rPr lang="es-CO" dirty="0"/>
              <a:t> </a:t>
            </a:r>
            <a:r>
              <a:rPr lang="es-CO" dirty="0" err="1"/>
              <a:t>enim</a:t>
            </a:r>
            <a:r>
              <a:rPr lang="es-CO" dirty="0"/>
              <a:t> ad </a:t>
            </a:r>
            <a:r>
              <a:rPr lang="es-CO" dirty="0" err="1"/>
              <a:t>minim</a:t>
            </a:r>
            <a:r>
              <a:rPr lang="es-CO" dirty="0"/>
              <a:t> </a:t>
            </a:r>
            <a:r>
              <a:rPr lang="es-CO" dirty="0" err="1"/>
              <a:t>veniam</a:t>
            </a:r>
            <a:r>
              <a:rPr lang="es-CO" dirty="0"/>
              <a:t>, quis </a:t>
            </a:r>
            <a:r>
              <a:rPr lang="es-CO" dirty="0" err="1"/>
              <a:t>nostrud</a:t>
            </a:r>
            <a:r>
              <a:rPr lang="es-CO" dirty="0"/>
              <a:t> </a:t>
            </a:r>
            <a:r>
              <a:rPr lang="es-CO" dirty="0" err="1"/>
              <a:t>exerci</a:t>
            </a:r>
            <a:r>
              <a:rPr lang="es-CO" dirty="0"/>
              <a:t> </a:t>
            </a:r>
            <a:r>
              <a:rPr lang="es-CO" dirty="0" err="1"/>
              <a:t>tation</a:t>
            </a:r>
            <a:r>
              <a:rPr lang="es-CO" dirty="0"/>
              <a:t> </a:t>
            </a:r>
            <a:r>
              <a:rPr lang="es-CO" dirty="0" err="1"/>
              <a:t>ullamcorper</a:t>
            </a:r>
            <a:r>
              <a:rPr lang="es-CO" dirty="0"/>
              <a:t> </a:t>
            </a:r>
            <a:r>
              <a:rPr lang="es-CO" dirty="0" err="1"/>
              <a:t>suscipit</a:t>
            </a:r>
            <a:r>
              <a:rPr lang="es-CO" dirty="0"/>
              <a:t> </a:t>
            </a:r>
            <a:r>
              <a:rPr lang="es-CO" dirty="0" err="1"/>
              <a:t>lobortis</a:t>
            </a:r>
            <a:r>
              <a:rPr lang="es-CO" dirty="0"/>
              <a:t> </a:t>
            </a:r>
            <a:r>
              <a:rPr lang="es-CO" dirty="0" err="1"/>
              <a:t>nisl</a:t>
            </a:r>
            <a:r>
              <a:rPr lang="es-CO" dirty="0"/>
              <a:t> ut </a:t>
            </a:r>
            <a:r>
              <a:rPr lang="es-CO" dirty="0" err="1"/>
              <a:t>aliquip</a:t>
            </a:r>
            <a:r>
              <a:rPr lang="es-CO" dirty="0"/>
              <a:t> ex </a:t>
            </a:r>
            <a:r>
              <a:rPr lang="es-CO" dirty="0" err="1"/>
              <a:t>ea</a:t>
            </a:r>
            <a:r>
              <a:rPr lang="es-CO" dirty="0"/>
              <a:t> commodo </a:t>
            </a:r>
            <a:r>
              <a:rPr lang="es-CO" dirty="0" err="1"/>
              <a:t>consequat</a:t>
            </a:r>
            <a:r>
              <a:rPr lang="es-CO" dirty="0"/>
              <a:t>. </a:t>
            </a:r>
            <a:r>
              <a:rPr lang="es-CO" dirty="0" err="1"/>
              <a:t>Duis</a:t>
            </a:r>
            <a:r>
              <a:rPr lang="es-CO" dirty="0"/>
              <a:t> </a:t>
            </a:r>
            <a:r>
              <a:rPr lang="es-CO" dirty="0" err="1"/>
              <a:t>autem</a:t>
            </a:r>
            <a:r>
              <a:rPr lang="es-CO" dirty="0"/>
              <a:t> </a:t>
            </a:r>
            <a:r>
              <a:rPr lang="es-CO" dirty="0" err="1"/>
              <a:t>vel</a:t>
            </a:r>
            <a:r>
              <a:rPr lang="es-CO" dirty="0"/>
              <a:t> </a:t>
            </a:r>
            <a:r>
              <a:rPr lang="es-CO" dirty="0" err="1"/>
              <a:t>eum</a:t>
            </a:r>
            <a:r>
              <a:rPr lang="es-CO" dirty="0"/>
              <a:t> </a:t>
            </a:r>
            <a:r>
              <a:rPr lang="es-CO" dirty="0" err="1"/>
              <a:t>iriure</a:t>
            </a:r>
            <a:r>
              <a:rPr lang="es-CO" dirty="0"/>
              <a:t> dolor in </a:t>
            </a:r>
            <a:r>
              <a:rPr lang="es-CO" dirty="0" err="1"/>
              <a:t>hendrerit</a:t>
            </a:r>
            <a:r>
              <a:rPr lang="es-CO" dirty="0"/>
              <a:t> in </a:t>
            </a:r>
            <a:r>
              <a:rPr lang="es-CO" dirty="0" err="1"/>
              <a:t>vulputate</a:t>
            </a:r>
            <a:r>
              <a:rPr lang="es-CO" dirty="0"/>
              <a:t> </a:t>
            </a:r>
            <a:r>
              <a:rPr lang="es-CO" dirty="0" err="1"/>
              <a:t>velit</a:t>
            </a:r>
            <a:r>
              <a:rPr lang="es-CO" dirty="0"/>
              <a:t> </a:t>
            </a:r>
            <a:r>
              <a:rPr lang="es-CO" dirty="0" err="1"/>
              <a:t>esse</a:t>
            </a:r>
            <a:r>
              <a:rPr lang="es-CO" dirty="0"/>
              <a:t> </a:t>
            </a:r>
            <a:r>
              <a:rPr lang="es-CO" dirty="0" err="1"/>
              <a:t>molestie</a:t>
            </a:r>
            <a:r>
              <a:rPr lang="es-CO" dirty="0"/>
              <a:t> </a:t>
            </a:r>
            <a:r>
              <a:rPr lang="es-CO" dirty="0" err="1"/>
              <a:t>consequat</a:t>
            </a:r>
            <a:r>
              <a:rPr lang="es-CO" dirty="0"/>
              <a:t>.</a:t>
            </a:r>
          </a:p>
        </p:txBody>
      </p:sp>
      <p:sp>
        <p:nvSpPr>
          <p:cNvPr id="62" name="Marcador de texto 61">
            <a:extLst>
              <a:ext uri="{FF2B5EF4-FFF2-40B4-BE49-F238E27FC236}">
                <a16:creationId xmlns:a16="http://schemas.microsoft.com/office/drawing/2014/main" id="{73C55361-178E-A31D-4FC0-3AA56EE70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9269" y="3847533"/>
            <a:ext cx="3353702" cy="666410"/>
          </a:xfrm>
        </p:spPr>
        <p:txBody>
          <a:bodyPr/>
          <a:lstStyle>
            <a:lvl1pPr marL="0" indent="0">
              <a:buNone/>
              <a:defRPr sz="2800" b="1">
                <a:solidFill>
                  <a:srgbClr val="FF7500"/>
                </a:solidFill>
              </a:defRPr>
            </a:lvl1pPr>
          </a:lstStyle>
          <a:p>
            <a:pPr lvl="0"/>
            <a:r>
              <a:rPr lang="es-CO" dirty="0"/>
              <a:t>Subtítulo editable</a:t>
            </a:r>
          </a:p>
        </p:txBody>
      </p:sp>
    </p:spTree>
    <p:extLst>
      <p:ext uri="{BB962C8B-B14F-4D97-AF65-F5344CB8AC3E}">
        <p14:creationId xmlns:p14="http://schemas.microsoft.com/office/powerpoint/2010/main" val="385526990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ítulo + párra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grupar">
            <a:extLst>
              <a:ext uri="{FF2B5EF4-FFF2-40B4-BE49-F238E27FC236}">
                <a16:creationId xmlns:a16="http://schemas.microsoft.com/office/drawing/2014/main" id="{14F8D9F0-C781-C4CF-C486-BA5CC3561D36}"/>
              </a:ext>
            </a:extLst>
          </p:cNvPr>
          <p:cNvGrpSpPr/>
          <p:nvPr userDrawn="1"/>
        </p:nvGrpSpPr>
        <p:grpSpPr>
          <a:xfrm>
            <a:off x="10771650" y="258155"/>
            <a:ext cx="1097363" cy="1124343"/>
            <a:chOff x="0" y="0"/>
            <a:chExt cx="1097361" cy="1124342"/>
          </a:xfrm>
        </p:grpSpPr>
        <p:sp>
          <p:nvSpPr>
            <p:cNvPr id="32" name="Figura">
              <a:extLst>
                <a:ext uri="{FF2B5EF4-FFF2-40B4-BE49-F238E27FC236}">
                  <a16:creationId xmlns:a16="http://schemas.microsoft.com/office/drawing/2014/main" id="{C80DAA8E-AFE3-2952-7659-812FB9866485}"/>
                </a:ext>
              </a:extLst>
            </p:cNvPr>
            <p:cNvSpPr/>
            <p:nvPr/>
          </p:nvSpPr>
          <p:spPr>
            <a:xfrm>
              <a:off x="0" y="0"/>
              <a:ext cx="1097362" cy="914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600" extrusionOk="0">
                  <a:moveTo>
                    <a:pt x="2240" y="20744"/>
                  </a:moveTo>
                  <a:cubicBezTo>
                    <a:pt x="1371" y="20746"/>
                    <a:pt x="855" y="20002"/>
                    <a:pt x="854" y="19003"/>
                  </a:cubicBezTo>
                  <a:cubicBezTo>
                    <a:pt x="851" y="18000"/>
                    <a:pt x="1374" y="17230"/>
                    <a:pt x="2216" y="17226"/>
                  </a:cubicBezTo>
                  <a:cubicBezTo>
                    <a:pt x="2508" y="17226"/>
                    <a:pt x="2788" y="17278"/>
                    <a:pt x="3100" y="17487"/>
                  </a:cubicBezTo>
                  <a:lnTo>
                    <a:pt x="3158" y="16656"/>
                  </a:lnTo>
                  <a:cubicBezTo>
                    <a:pt x="2858" y="16518"/>
                    <a:pt x="2501" y="16456"/>
                    <a:pt x="2234" y="16456"/>
                  </a:cubicBezTo>
                  <a:cubicBezTo>
                    <a:pt x="849" y="16459"/>
                    <a:pt x="-2" y="17404"/>
                    <a:pt x="0" y="19077"/>
                  </a:cubicBezTo>
                  <a:cubicBezTo>
                    <a:pt x="6" y="20728"/>
                    <a:pt x="922" y="21520"/>
                    <a:pt x="2244" y="21518"/>
                  </a:cubicBezTo>
                  <a:cubicBezTo>
                    <a:pt x="2551" y="21514"/>
                    <a:pt x="2875" y="21448"/>
                    <a:pt x="3168" y="21358"/>
                  </a:cubicBezTo>
                  <a:lnTo>
                    <a:pt x="3133" y="20539"/>
                  </a:lnTo>
                  <a:cubicBezTo>
                    <a:pt x="2941" y="20662"/>
                    <a:pt x="2561" y="20744"/>
                    <a:pt x="2240" y="20744"/>
                  </a:cubicBezTo>
                  <a:moveTo>
                    <a:pt x="19585" y="16466"/>
                  </a:moveTo>
                  <a:lnTo>
                    <a:pt x="19545" y="16466"/>
                  </a:lnTo>
                  <a:lnTo>
                    <a:pt x="17532" y="21465"/>
                  </a:lnTo>
                  <a:lnTo>
                    <a:pt x="18307" y="21465"/>
                  </a:lnTo>
                  <a:lnTo>
                    <a:pt x="18737" y="20307"/>
                  </a:lnTo>
                  <a:lnTo>
                    <a:pt x="20298" y="20307"/>
                  </a:lnTo>
                  <a:lnTo>
                    <a:pt x="20729" y="21465"/>
                  </a:lnTo>
                  <a:lnTo>
                    <a:pt x="21598" y="21465"/>
                  </a:lnTo>
                  <a:lnTo>
                    <a:pt x="19585" y="16466"/>
                  </a:lnTo>
                  <a:close/>
                  <a:moveTo>
                    <a:pt x="18956" y="19718"/>
                  </a:moveTo>
                  <a:lnTo>
                    <a:pt x="19513" y="18207"/>
                  </a:lnTo>
                  <a:lnTo>
                    <a:pt x="20077" y="19718"/>
                  </a:lnTo>
                  <a:lnTo>
                    <a:pt x="18956" y="19718"/>
                  </a:lnTo>
                  <a:close/>
                  <a:moveTo>
                    <a:pt x="13449" y="18533"/>
                  </a:moveTo>
                  <a:cubicBezTo>
                    <a:pt x="12921" y="18261"/>
                    <a:pt x="12625" y="18136"/>
                    <a:pt x="12620" y="17720"/>
                  </a:cubicBezTo>
                  <a:cubicBezTo>
                    <a:pt x="12617" y="17369"/>
                    <a:pt x="12875" y="17129"/>
                    <a:pt x="13264" y="17129"/>
                  </a:cubicBezTo>
                  <a:cubicBezTo>
                    <a:pt x="13624" y="17129"/>
                    <a:pt x="14009" y="17253"/>
                    <a:pt x="14318" y="17551"/>
                  </a:cubicBezTo>
                  <a:lnTo>
                    <a:pt x="14318" y="16699"/>
                  </a:lnTo>
                  <a:cubicBezTo>
                    <a:pt x="13994" y="16565"/>
                    <a:pt x="13624" y="16480"/>
                    <a:pt x="13289" y="16480"/>
                  </a:cubicBezTo>
                  <a:cubicBezTo>
                    <a:pt x="12401" y="16480"/>
                    <a:pt x="11815" y="17007"/>
                    <a:pt x="11825" y="17843"/>
                  </a:cubicBezTo>
                  <a:cubicBezTo>
                    <a:pt x="11827" y="18225"/>
                    <a:pt x="11940" y="18521"/>
                    <a:pt x="12173" y="18770"/>
                  </a:cubicBezTo>
                  <a:cubicBezTo>
                    <a:pt x="12327" y="18939"/>
                    <a:pt x="12511" y="19059"/>
                    <a:pt x="12955" y="19290"/>
                  </a:cubicBezTo>
                  <a:cubicBezTo>
                    <a:pt x="13572" y="19608"/>
                    <a:pt x="13820" y="19804"/>
                    <a:pt x="13823" y="20199"/>
                  </a:cubicBezTo>
                  <a:cubicBezTo>
                    <a:pt x="13825" y="20638"/>
                    <a:pt x="13502" y="20932"/>
                    <a:pt x="13061" y="20932"/>
                  </a:cubicBezTo>
                  <a:cubicBezTo>
                    <a:pt x="12709" y="20932"/>
                    <a:pt x="12283" y="20777"/>
                    <a:pt x="11874" y="20527"/>
                  </a:cubicBezTo>
                  <a:lnTo>
                    <a:pt x="11874" y="21407"/>
                  </a:lnTo>
                  <a:cubicBezTo>
                    <a:pt x="12240" y="21530"/>
                    <a:pt x="12622" y="21600"/>
                    <a:pt x="12989" y="21600"/>
                  </a:cubicBezTo>
                  <a:cubicBezTo>
                    <a:pt x="13989" y="21600"/>
                    <a:pt x="14608" y="21027"/>
                    <a:pt x="14599" y="20065"/>
                  </a:cubicBezTo>
                  <a:cubicBezTo>
                    <a:pt x="14593" y="19324"/>
                    <a:pt x="14253" y="18952"/>
                    <a:pt x="13449" y="18533"/>
                  </a:cubicBezTo>
                  <a:moveTo>
                    <a:pt x="9250" y="16456"/>
                  </a:moveTo>
                  <a:lnTo>
                    <a:pt x="8435" y="16456"/>
                  </a:lnTo>
                  <a:lnTo>
                    <a:pt x="8435" y="21466"/>
                  </a:lnTo>
                  <a:lnTo>
                    <a:pt x="10836" y="21466"/>
                  </a:lnTo>
                  <a:lnTo>
                    <a:pt x="10836" y="20704"/>
                  </a:lnTo>
                  <a:lnTo>
                    <a:pt x="9250" y="20704"/>
                  </a:lnTo>
                  <a:lnTo>
                    <a:pt x="9250" y="16456"/>
                  </a:lnTo>
                  <a:close/>
                  <a:moveTo>
                    <a:pt x="15778" y="21460"/>
                  </a:moveTo>
                  <a:lnTo>
                    <a:pt x="16591" y="21460"/>
                  </a:lnTo>
                  <a:lnTo>
                    <a:pt x="16591" y="16466"/>
                  </a:lnTo>
                  <a:lnTo>
                    <a:pt x="15778" y="16466"/>
                  </a:lnTo>
                  <a:lnTo>
                    <a:pt x="15778" y="21460"/>
                  </a:lnTo>
                  <a:close/>
                  <a:moveTo>
                    <a:pt x="4545" y="21466"/>
                  </a:moveTo>
                  <a:lnTo>
                    <a:pt x="6996" y="21466"/>
                  </a:lnTo>
                  <a:lnTo>
                    <a:pt x="6996" y="20687"/>
                  </a:lnTo>
                  <a:lnTo>
                    <a:pt x="5374" y="20687"/>
                  </a:lnTo>
                  <a:lnTo>
                    <a:pt x="5374" y="19271"/>
                  </a:lnTo>
                  <a:lnTo>
                    <a:pt x="6861" y="19271"/>
                  </a:lnTo>
                  <a:lnTo>
                    <a:pt x="6861" y="18486"/>
                  </a:lnTo>
                  <a:lnTo>
                    <a:pt x="5374" y="18486"/>
                  </a:lnTo>
                  <a:lnTo>
                    <a:pt x="5374" y="17249"/>
                  </a:lnTo>
                  <a:lnTo>
                    <a:pt x="6996" y="17249"/>
                  </a:lnTo>
                  <a:lnTo>
                    <a:pt x="6996" y="16466"/>
                  </a:lnTo>
                  <a:lnTo>
                    <a:pt x="4545" y="16466"/>
                  </a:lnTo>
                  <a:lnTo>
                    <a:pt x="4545" y="21466"/>
                  </a:lnTo>
                  <a:close/>
                  <a:moveTo>
                    <a:pt x="9504" y="13261"/>
                  </a:moveTo>
                  <a:lnTo>
                    <a:pt x="5183" y="5774"/>
                  </a:lnTo>
                  <a:cubicBezTo>
                    <a:pt x="5151" y="6057"/>
                    <a:pt x="5132" y="6343"/>
                    <a:pt x="5132" y="6637"/>
                  </a:cubicBezTo>
                  <a:cubicBezTo>
                    <a:pt x="5132" y="9856"/>
                    <a:pt x="6998" y="12552"/>
                    <a:pt x="9504" y="13261"/>
                  </a:cubicBezTo>
                  <a:moveTo>
                    <a:pt x="10618" y="13435"/>
                  </a:moveTo>
                  <a:lnTo>
                    <a:pt x="9530" y="0"/>
                  </a:lnTo>
                  <a:cubicBezTo>
                    <a:pt x="8350" y="332"/>
                    <a:pt x="7310" y="1100"/>
                    <a:pt x="6538" y="2157"/>
                  </a:cubicBezTo>
                  <a:lnTo>
                    <a:pt x="10184" y="13402"/>
                  </a:lnTo>
                  <a:cubicBezTo>
                    <a:pt x="10328" y="13421"/>
                    <a:pt x="10474" y="13427"/>
                    <a:pt x="10618" y="13435"/>
                  </a:cubicBezTo>
                  <a:moveTo>
                    <a:pt x="16434" y="5774"/>
                  </a:moveTo>
                  <a:lnTo>
                    <a:pt x="12112" y="13261"/>
                  </a:lnTo>
                  <a:cubicBezTo>
                    <a:pt x="14618" y="12552"/>
                    <a:pt x="16483" y="9856"/>
                    <a:pt x="16483" y="6637"/>
                  </a:cubicBezTo>
                  <a:cubicBezTo>
                    <a:pt x="16483" y="6343"/>
                    <a:pt x="16461" y="6057"/>
                    <a:pt x="16434" y="5774"/>
                  </a:cubicBezTo>
                  <a:moveTo>
                    <a:pt x="12085" y="0"/>
                  </a:moveTo>
                  <a:lnTo>
                    <a:pt x="10998" y="13436"/>
                  </a:lnTo>
                  <a:cubicBezTo>
                    <a:pt x="11143" y="13427"/>
                    <a:pt x="11288" y="13422"/>
                    <a:pt x="11430" y="13403"/>
                  </a:cubicBezTo>
                  <a:lnTo>
                    <a:pt x="15079" y="2158"/>
                  </a:lnTo>
                  <a:cubicBezTo>
                    <a:pt x="14307" y="1101"/>
                    <a:pt x="13267" y="333"/>
                    <a:pt x="12085" y="0"/>
                  </a:cubicBezTo>
                </a:path>
              </a:pathLst>
            </a:custGeom>
            <a:solidFill>
              <a:srgbClr val="FE780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3" name="Figura">
              <a:extLst>
                <a:ext uri="{FF2B5EF4-FFF2-40B4-BE49-F238E27FC236}">
                  <a16:creationId xmlns:a16="http://schemas.microsoft.com/office/drawing/2014/main" id="{019EDB27-2D6E-AD89-347B-A1BD4AAED94D}"/>
                </a:ext>
              </a:extLst>
            </p:cNvPr>
            <p:cNvSpPr/>
            <p:nvPr/>
          </p:nvSpPr>
          <p:spPr>
            <a:xfrm>
              <a:off x="8453" y="1024305"/>
              <a:ext cx="51191" cy="77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336" y="0"/>
                  </a:lnTo>
                  <a:lnTo>
                    <a:pt x="4336" y="19178"/>
                  </a:lnTo>
                  <a:lnTo>
                    <a:pt x="21600" y="19178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4" name="Figura">
              <a:extLst>
                <a:ext uri="{FF2B5EF4-FFF2-40B4-BE49-F238E27FC236}">
                  <a16:creationId xmlns:a16="http://schemas.microsoft.com/office/drawing/2014/main" id="{5F396DDF-C891-FC7C-CA08-F15F3BB9017D}"/>
                </a:ext>
              </a:extLst>
            </p:cNvPr>
            <p:cNvSpPr/>
            <p:nvPr/>
          </p:nvSpPr>
          <p:spPr>
            <a:xfrm>
              <a:off x="64068" y="1044334"/>
              <a:ext cx="52615" cy="5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041"/>
                  </a:moveTo>
                  <a:cubicBezTo>
                    <a:pt x="20934" y="21402"/>
                    <a:pt x="20091" y="21600"/>
                    <a:pt x="18891" y="21600"/>
                  </a:cubicBezTo>
                  <a:cubicBezTo>
                    <a:pt x="16936" y="21600"/>
                    <a:pt x="15691" y="20640"/>
                    <a:pt x="15691" y="18403"/>
                  </a:cubicBezTo>
                  <a:cubicBezTo>
                    <a:pt x="13604" y="20600"/>
                    <a:pt x="10800" y="21600"/>
                    <a:pt x="7600" y="21600"/>
                  </a:cubicBezTo>
                  <a:cubicBezTo>
                    <a:pt x="3426" y="21600"/>
                    <a:pt x="0" y="19922"/>
                    <a:pt x="0" y="15810"/>
                  </a:cubicBezTo>
                  <a:cubicBezTo>
                    <a:pt x="0" y="11139"/>
                    <a:pt x="3866" y="10139"/>
                    <a:pt x="7776" y="9461"/>
                  </a:cubicBezTo>
                  <a:cubicBezTo>
                    <a:pt x="11950" y="8744"/>
                    <a:pt x="15508" y="8981"/>
                    <a:pt x="15508" y="6428"/>
                  </a:cubicBezTo>
                  <a:cubicBezTo>
                    <a:pt x="15508" y="3474"/>
                    <a:pt x="12799" y="2994"/>
                    <a:pt x="10398" y="2994"/>
                  </a:cubicBezTo>
                  <a:cubicBezTo>
                    <a:pt x="7198" y="2994"/>
                    <a:pt x="4841" y="3869"/>
                    <a:pt x="4664" y="6908"/>
                  </a:cubicBezTo>
                  <a:lnTo>
                    <a:pt x="886" y="6908"/>
                  </a:lnTo>
                  <a:cubicBezTo>
                    <a:pt x="1106" y="1796"/>
                    <a:pt x="5507" y="0"/>
                    <a:pt x="10618" y="0"/>
                  </a:cubicBezTo>
                  <a:cubicBezTo>
                    <a:pt x="14748" y="0"/>
                    <a:pt x="19236" y="836"/>
                    <a:pt x="19236" y="5671"/>
                  </a:cubicBezTo>
                  <a:lnTo>
                    <a:pt x="19236" y="16290"/>
                  </a:lnTo>
                  <a:cubicBezTo>
                    <a:pt x="19236" y="17889"/>
                    <a:pt x="19236" y="18606"/>
                    <a:pt x="20437" y="18606"/>
                  </a:cubicBezTo>
                  <a:cubicBezTo>
                    <a:pt x="20745" y="18606"/>
                    <a:pt x="21103" y="18567"/>
                    <a:pt x="21594" y="18409"/>
                  </a:cubicBezTo>
                  <a:lnTo>
                    <a:pt x="21594" y="21041"/>
                  </a:lnTo>
                  <a:close/>
                  <a:moveTo>
                    <a:pt x="15464" y="10461"/>
                  </a:moveTo>
                  <a:cubicBezTo>
                    <a:pt x="14000" y="11421"/>
                    <a:pt x="11152" y="11461"/>
                    <a:pt x="8619" y="11856"/>
                  </a:cubicBezTo>
                  <a:cubicBezTo>
                    <a:pt x="6129" y="12257"/>
                    <a:pt x="3998" y="13054"/>
                    <a:pt x="3998" y="15573"/>
                  </a:cubicBezTo>
                  <a:cubicBezTo>
                    <a:pt x="3998" y="17810"/>
                    <a:pt x="6129" y="18606"/>
                    <a:pt x="8443" y="18606"/>
                  </a:cubicBezTo>
                  <a:cubicBezTo>
                    <a:pt x="13421" y="18606"/>
                    <a:pt x="15464" y="15810"/>
                    <a:pt x="15464" y="13935"/>
                  </a:cubicBezTo>
                  <a:lnTo>
                    <a:pt x="15464" y="10461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5" name="Figura">
              <a:extLst>
                <a:ext uri="{FF2B5EF4-FFF2-40B4-BE49-F238E27FC236}">
                  <a16:creationId xmlns:a16="http://schemas.microsoft.com/office/drawing/2014/main" id="{22041FA0-8CDC-61B5-3A5B-061A4A52B437}"/>
                </a:ext>
              </a:extLst>
            </p:cNvPr>
            <p:cNvSpPr/>
            <p:nvPr/>
          </p:nvSpPr>
          <p:spPr>
            <a:xfrm>
              <a:off x="152268" y="1044319"/>
              <a:ext cx="51667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0" y="8826"/>
                  </a:moveTo>
                  <a:cubicBezTo>
                    <a:pt x="17162" y="5591"/>
                    <a:pt x="14423" y="2999"/>
                    <a:pt x="10664" y="2999"/>
                  </a:cubicBezTo>
                  <a:cubicBezTo>
                    <a:pt x="6676" y="2999"/>
                    <a:pt x="4298" y="5670"/>
                    <a:pt x="4032" y="8826"/>
                  </a:cubicBezTo>
                  <a:lnTo>
                    <a:pt x="17340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6" name="Figura">
              <a:extLst>
                <a:ext uri="{FF2B5EF4-FFF2-40B4-BE49-F238E27FC236}">
                  <a16:creationId xmlns:a16="http://schemas.microsoft.com/office/drawing/2014/main" id="{FF309FC1-671A-0987-A989-57C327F0E2B4}"/>
                </a:ext>
              </a:extLst>
            </p:cNvPr>
            <p:cNvSpPr/>
            <p:nvPr/>
          </p:nvSpPr>
          <p:spPr>
            <a:xfrm>
              <a:off x="213396" y="1044349"/>
              <a:ext cx="46337" cy="57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85"/>
                  </a:moveTo>
                  <a:lnTo>
                    <a:pt x="4040" y="485"/>
                  </a:lnTo>
                  <a:lnTo>
                    <a:pt x="4040" y="3836"/>
                  </a:lnTo>
                  <a:lnTo>
                    <a:pt x="4140" y="3836"/>
                  </a:lnTo>
                  <a:cubicBezTo>
                    <a:pt x="5953" y="1225"/>
                    <a:pt x="8880" y="0"/>
                    <a:pt x="12620" y="0"/>
                  </a:cubicBezTo>
                  <a:cubicBezTo>
                    <a:pt x="19480" y="0"/>
                    <a:pt x="21600" y="3183"/>
                    <a:pt x="21600" y="7718"/>
                  </a:cubicBezTo>
                  <a:lnTo>
                    <a:pt x="21600" y="21600"/>
                  </a:lnTo>
                  <a:lnTo>
                    <a:pt x="17310" y="21600"/>
                  </a:lnTo>
                  <a:lnTo>
                    <a:pt x="17310" y="7308"/>
                  </a:lnTo>
                  <a:cubicBezTo>
                    <a:pt x="17310" y="4737"/>
                    <a:pt x="15290" y="3062"/>
                    <a:pt x="12013" y="3062"/>
                  </a:cubicBezTo>
                  <a:cubicBezTo>
                    <a:pt x="6817" y="3062"/>
                    <a:pt x="4290" y="5881"/>
                    <a:pt x="4290" y="9676"/>
                  </a:cubicBezTo>
                  <a:lnTo>
                    <a:pt x="4290" y="21600"/>
                  </a:lnTo>
                  <a:lnTo>
                    <a:pt x="0" y="21600"/>
                  </a:lnTo>
                  <a:lnTo>
                    <a:pt x="0" y="485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7" name="Figura">
              <a:extLst>
                <a:ext uri="{FF2B5EF4-FFF2-40B4-BE49-F238E27FC236}">
                  <a16:creationId xmlns:a16="http://schemas.microsoft.com/office/drawing/2014/main" id="{0BA9DBA4-6182-5656-49B6-FD7584D5C84F}"/>
                </a:ext>
              </a:extLst>
            </p:cNvPr>
            <p:cNvSpPr/>
            <p:nvPr/>
          </p:nvSpPr>
          <p:spPr>
            <a:xfrm>
              <a:off x="270543" y="1044319"/>
              <a:ext cx="51667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0" y="8826"/>
                  </a:moveTo>
                  <a:cubicBezTo>
                    <a:pt x="17162" y="5591"/>
                    <a:pt x="14423" y="2999"/>
                    <a:pt x="10664" y="2999"/>
                  </a:cubicBezTo>
                  <a:cubicBezTo>
                    <a:pt x="6676" y="2999"/>
                    <a:pt x="4298" y="5670"/>
                    <a:pt x="4032" y="8826"/>
                  </a:cubicBezTo>
                  <a:lnTo>
                    <a:pt x="17340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" name="Figura">
              <a:extLst>
                <a:ext uri="{FF2B5EF4-FFF2-40B4-BE49-F238E27FC236}">
                  <a16:creationId xmlns:a16="http://schemas.microsoft.com/office/drawing/2014/main" id="{A3DB4F61-95A4-3F5F-ABB3-2D08C4A43DE9}"/>
                </a:ext>
              </a:extLst>
            </p:cNvPr>
            <p:cNvSpPr/>
            <p:nvPr/>
          </p:nvSpPr>
          <p:spPr>
            <a:xfrm>
              <a:off x="331349" y="1044331"/>
              <a:ext cx="29447" cy="57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0" extrusionOk="0">
                  <a:moveTo>
                    <a:pt x="0" y="489"/>
                  </a:moveTo>
                  <a:lnTo>
                    <a:pt x="6358" y="489"/>
                  </a:lnTo>
                  <a:lnTo>
                    <a:pt x="6358" y="4917"/>
                  </a:lnTo>
                  <a:lnTo>
                    <a:pt x="6515" y="4917"/>
                  </a:lnTo>
                  <a:cubicBezTo>
                    <a:pt x="9772" y="1546"/>
                    <a:pt x="14299" y="-120"/>
                    <a:pt x="21600" y="6"/>
                  </a:cubicBezTo>
                  <a:lnTo>
                    <a:pt x="21600" y="3659"/>
                  </a:lnTo>
                  <a:cubicBezTo>
                    <a:pt x="10727" y="3659"/>
                    <a:pt x="6751" y="6823"/>
                    <a:pt x="6751" y="12142"/>
                  </a:cubicBezTo>
                  <a:lnTo>
                    <a:pt x="6751" y="21480"/>
                  </a:lnTo>
                  <a:lnTo>
                    <a:pt x="0" y="21480"/>
                  </a:lnTo>
                  <a:lnTo>
                    <a:pt x="0" y="489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" name="Figura">
              <a:extLst>
                <a:ext uri="{FF2B5EF4-FFF2-40B4-BE49-F238E27FC236}">
                  <a16:creationId xmlns:a16="http://schemas.microsoft.com/office/drawing/2014/main" id="{F0877674-4444-15C3-EF16-ED1BCC24A678}"/>
                </a:ext>
              </a:extLst>
            </p:cNvPr>
            <p:cNvSpPr/>
            <p:nvPr/>
          </p:nvSpPr>
          <p:spPr>
            <a:xfrm>
              <a:off x="361637" y="1044364"/>
              <a:ext cx="51314" cy="79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73"/>
                  </a:moveTo>
                  <a:cubicBezTo>
                    <a:pt x="21600" y="19086"/>
                    <a:pt x="18093" y="21600"/>
                    <a:pt x="10661" y="21600"/>
                  </a:cubicBezTo>
                  <a:cubicBezTo>
                    <a:pt x="6240" y="21600"/>
                    <a:pt x="1141" y="20459"/>
                    <a:pt x="909" y="17158"/>
                  </a:cubicBezTo>
                  <a:lnTo>
                    <a:pt x="4783" y="17158"/>
                  </a:lnTo>
                  <a:cubicBezTo>
                    <a:pt x="4963" y="18970"/>
                    <a:pt x="8334" y="19615"/>
                    <a:pt x="10887" y="19615"/>
                  </a:cubicBezTo>
                  <a:cubicBezTo>
                    <a:pt x="15947" y="19615"/>
                    <a:pt x="17952" y="17274"/>
                    <a:pt x="17952" y="13887"/>
                  </a:cubicBezTo>
                  <a:lnTo>
                    <a:pt x="17952" y="12895"/>
                  </a:lnTo>
                  <a:lnTo>
                    <a:pt x="17861" y="12895"/>
                  </a:lnTo>
                  <a:cubicBezTo>
                    <a:pt x="16585" y="14735"/>
                    <a:pt x="13485" y="15641"/>
                    <a:pt x="10526" y="15641"/>
                  </a:cubicBezTo>
                  <a:cubicBezTo>
                    <a:pt x="3513" y="15641"/>
                    <a:pt x="0" y="12105"/>
                    <a:pt x="0" y="7982"/>
                  </a:cubicBezTo>
                  <a:cubicBezTo>
                    <a:pt x="0" y="4417"/>
                    <a:pt x="2733" y="0"/>
                    <a:pt x="10893" y="0"/>
                  </a:cubicBezTo>
                  <a:cubicBezTo>
                    <a:pt x="13852" y="0"/>
                    <a:pt x="16495" y="848"/>
                    <a:pt x="17907" y="2514"/>
                  </a:cubicBezTo>
                  <a:lnTo>
                    <a:pt x="17952" y="2514"/>
                  </a:lnTo>
                  <a:lnTo>
                    <a:pt x="17952" y="352"/>
                  </a:lnTo>
                  <a:lnTo>
                    <a:pt x="21600" y="352"/>
                  </a:lnTo>
                  <a:lnTo>
                    <a:pt x="21600" y="14173"/>
                  </a:lnTo>
                  <a:close/>
                  <a:moveTo>
                    <a:pt x="17778" y="7593"/>
                  </a:moveTo>
                  <a:cubicBezTo>
                    <a:pt x="17778" y="4934"/>
                    <a:pt x="15953" y="2184"/>
                    <a:pt x="11080" y="2184"/>
                  </a:cubicBezTo>
                  <a:cubicBezTo>
                    <a:pt x="6117" y="2184"/>
                    <a:pt x="4106" y="4785"/>
                    <a:pt x="4106" y="7680"/>
                  </a:cubicBezTo>
                  <a:cubicBezTo>
                    <a:pt x="4106" y="10401"/>
                    <a:pt x="5653" y="13441"/>
                    <a:pt x="10758" y="13441"/>
                  </a:cubicBezTo>
                  <a:cubicBezTo>
                    <a:pt x="15863" y="13441"/>
                    <a:pt x="17778" y="10430"/>
                    <a:pt x="17778" y="7593"/>
                  </a:cubicBez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0" name="Figura">
              <a:extLst>
                <a:ext uri="{FF2B5EF4-FFF2-40B4-BE49-F238E27FC236}">
                  <a16:creationId xmlns:a16="http://schemas.microsoft.com/office/drawing/2014/main" id="{7F3FFE27-8BDF-8D23-5F09-1302B12FA85A}"/>
                </a:ext>
              </a:extLst>
            </p:cNvPr>
            <p:cNvSpPr/>
            <p:nvPr/>
          </p:nvSpPr>
          <p:spPr>
            <a:xfrm>
              <a:off x="425277" y="1022467"/>
              <a:ext cx="21101" cy="79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30" y="0"/>
                  </a:moveTo>
                  <a:lnTo>
                    <a:pt x="21600" y="0"/>
                  </a:lnTo>
                  <a:lnTo>
                    <a:pt x="7085" y="4226"/>
                  </a:lnTo>
                  <a:lnTo>
                    <a:pt x="0" y="4226"/>
                  </a:lnTo>
                  <a:lnTo>
                    <a:pt x="9530" y="0"/>
                  </a:lnTo>
                  <a:close/>
                  <a:moveTo>
                    <a:pt x="2100" y="21600"/>
                  </a:moveTo>
                  <a:lnTo>
                    <a:pt x="2100" y="6324"/>
                  </a:lnTo>
                  <a:lnTo>
                    <a:pt x="11521" y="6324"/>
                  </a:lnTo>
                  <a:lnTo>
                    <a:pt x="11521" y="21600"/>
                  </a:lnTo>
                  <a:lnTo>
                    <a:pt x="2100" y="21600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1" name="Figura">
              <a:extLst>
                <a:ext uri="{FF2B5EF4-FFF2-40B4-BE49-F238E27FC236}">
                  <a16:creationId xmlns:a16="http://schemas.microsoft.com/office/drawing/2014/main" id="{5B42893A-EBEF-9246-A80D-9A586F65407A}"/>
                </a:ext>
              </a:extLst>
            </p:cNvPr>
            <p:cNvSpPr/>
            <p:nvPr/>
          </p:nvSpPr>
          <p:spPr>
            <a:xfrm>
              <a:off x="447771" y="1044334"/>
              <a:ext cx="52615" cy="5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041"/>
                  </a:moveTo>
                  <a:cubicBezTo>
                    <a:pt x="20934" y="21402"/>
                    <a:pt x="20091" y="21600"/>
                    <a:pt x="18891" y="21600"/>
                  </a:cubicBezTo>
                  <a:cubicBezTo>
                    <a:pt x="16936" y="21600"/>
                    <a:pt x="15691" y="20640"/>
                    <a:pt x="15691" y="18403"/>
                  </a:cubicBezTo>
                  <a:cubicBezTo>
                    <a:pt x="13604" y="20600"/>
                    <a:pt x="10800" y="21600"/>
                    <a:pt x="7600" y="21600"/>
                  </a:cubicBezTo>
                  <a:cubicBezTo>
                    <a:pt x="3426" y="21600"/>
                    <a:pt x="0" y="19922"/>
                    <a:pt x="0" y="15810"/>
                  </a:cubicBezTo>
                  <a:cubicBezTo>
                    <a:pt x="0" y="11139"/>
                    <a:pt x="3866" y="10139"/>
                    <a:pt x="7776" y="9461"/>
                  </a:cubicBezTo>
                  <a:cubicBezTo>
                    <a:pt x="11950" y="8744"/>
                    <a:pt x="15508" y="8981"/>
                    <a:pt x="15508" y="6428"/>
                  </a:cubicBezTo>
                  <a:cubicBezTo>
                    <a:pt x="15508" y="3474"/>
                    <a:pt x="12799" y="2994"/>
                    <a:pt x="10398" y="2994"/>
                  </a:cubicBezTo>
                  <a:cubicBezTo>
                    <a:pt x="7198" y="2994"/>
                    <a:pt x="4841" y="3869"/>
                    <a:pt x="4664" y="6908"/>
                  </a:cubicBezTo>
                  <a:lnTo>
                    <a:pt x="886" y="6908"/>
                  </a:lnTo>
                  <a:cubicBezTo>
                    <a:pt x="1106" y="1796"/>
                    <a:pt x="5507" y="0"/>
                    <a:pt x="10618" y="0"/>
                  </a:cubicBezTo>
                  <a:cubicBezTo>
                    <a:pt x="14748" y="0"/>
                    <a:pt x="19236" y="836"/>
                    <a:pt x="19236" y="5671"/>
                  </a:cubicBezTo>
                  <a:lnTo>
                    <a:pt x="19236" y="16290"/>
                  </a:lnTo>
                  <a:cubicBezTo>
                    <a:pt x="19236" y="17889"/>
                    <a:pt x="19236" y="18606"/>
                    <a:pt x="20437" y="18606"/>
                  </a:cubicBezTo>
                  <a:cubicBezTo>
                    <a:pt x="20745" y="18606"/>
                    <a:pt x="21103" y="18567"/>
                    <a:pt x="21594" y="18409"/>
                  </a:cubicBezTo>
                  <a:lnTo>
                    <a:pt x="21594" y="21041"/>
                  </a:lnTo>
                  <a:close/>
                  <a:moveTo>
                    <a:pt x="15471" y="10461"/>
                  </a:moveTo>
                  <a:cubicBezTo>
                    <a:pt x="14006" y="11421"/>
                    <a:pt x="11158" y="11461"/>
                    <a:pt x="8625" y="11856"/>
                  </a:cubicBezTo>
                  <a:cubicBezTo>
                    <a:pt x="6136" y="12257"/>
                    <a:pt x="4004" y="13054"/>
                    <a:pt x="4004" y="15573"/>
                  </a:cubicBezTo>
                  <a:cubicBezTo>
                    <a:pt x="4004" y="17810"/>
                    <a:pt x="6136" y="18606"/>
                    <a:pt x="8449" y="18606"/>
                  </a:cubicBezTo>
                  <a:cubicBezTo>
                    <a:pt x="13428" y="18606"/>
                    <a:pt x="15471" y="15810"/>
                    <a:pt x="15471" y="13935"/>
                  </a:cubicBezTo>
                  <a:lnTo>
                    <a:pt x="15471" y="10461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2" name="Figura">
              <a:extLst>
                <a:ext uri="{FF2B5EF4-FFF2-40B4-BE49-F238E27FC236}">
                  <a16:creationId xmlns:a16="http://schemas.microsoft.com/office/drawing/2014/main" id="{73C10F12-5F37-FC4A-D83C-971EC3AF0E52}"/>
                </a:ext>
              </a:extLst>
            </p:cNvPr>
            <p:cNvSpPr/>
            <p:nvPr/>
          </p:nvSpPr>
          <p:spPr>
            <a:xfrm>
              <a:off x="535986" y="1044334"/>
              <a:ext cx="53044" cy="78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4" y="21600"/>
                  </a:moveTo>
                  <a:lnTo>
                    <a:pt x="17846" y="21600"/>
                  </a:lnTo>
                  <a:lnTo>
                    <a:pt x="17846" y="13639"/>
                  </a:lnTo>
                  <a:lnTo>
                    <a:pt x="17759" y="13639"/>
                  </a:lnTo>
                  <a:cubicBezTo>
                    <a:pt x="16524" y="15333"/>
                    <a:pt x="13618" y="16077"/>
                    <a:pt x="10488" y="16077"/>
                  </a:cubicBezTo>
                  <a:cubicBezTo>
                    <a:pt x="3479" y="16077"/>
                    <a:pt x="0" y="12332"/>
                    <a:pt x="0" y="7994"/>
                  </a:cubicBezTo>
                  <a:cubicBezTo>
                    <a:pt x="0" y="3657"/>
                    <a:pt x="3436" y="0"/>
                    <a:pt x="10401" y="0"/>
                  </a:cubicBezTo>
                  <a:cubicBezTo>
                    <a:pt x="12739" y="0"/>
                    <a:pt x="16088" y="593"/>
                    <a:pt x="17765" y="2408"/>
                  </a:cubicBezTo>
                  <a:lnTo>
                    <a:pt x="17852" y="2408"/>
                  </a:lnTo>
                  <a:lnTo>
                    <a:pt x="17852" y="357"/>
                  </a:lnTo>
                  <a:lnTo>
                    <a:pt x="21600" y="357"/>
                  </a:lnTo>
                  <a:lnTo>
                    <a:pt x="21600" y="21600"/>
                  </a:lnTo>
                  <a:close/>
                  <a:moveTo>
                    <a:pt x="11012" y="13845"/>
                  </a:moveTo>
                  <a:cubicBezTo>
                    <a:pt x="16038" y="13845"/>
                    <a:pt x="17977" y="10932"/>
                    <a:pt x="17977" y="8053"/>
                  </a:cubicBezTo>
                  <a:cubicBezTo>
                    <a:pt x="17977" y="5023"/>
                    <a:pt x="15951" y="2232"/>
                    <a:pt x="10794" y="2232"/>
                  </a:cubicBezTo>
                  <a:cubicBezTo>
                    <a:pt x="5681" y="2232"/>
                    <a:pt x="3960" y="5174"/>
                    <a:pt x="3960" y="8175"/>
                  </a:cubicBezTo>
                  <a:cubicBezTo>
                    <a:pt x="3960" y="11054"/>
                    <a:pt x="6167" y="13845"/>
                    <a:pt x="11012" y="13845"/>
                  </a:cubicBez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3" name="Figura">
              <a:extLst>
                <a:ext uri="{FF2B5EF4-FFF2-40B4-BE49-F238E27FC236}">
                  <a16:creationId xmlns:a16="http://schemas.microsoft.com/office/drawing/2014/main" id="{0F251CAA-5C32-1456-7A55-A67352726BE3}"/>
                </a:ext>
              </a:extLst>
            </p:cNvPr>
            <p:cNvSpPr/>
            <p:nvPr/>
          </p:nvSpPr>
          <p:spPr>
            <a:xfrm>
              <a:off x="603163" y="1045635"/>
              <a:ext cx="46337" cy="57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115"/>
                  </a:moveTo>
                  <a:lnTo>
                    <a:pt x="17560" y="21115"/>
                  </a:lnTo>
                  <a:lnTo>
                    <a:pt x="17560" y="17764"/>
                  </a:lnTo>
                  <a:lnTo>
                    <a:pt x="17460" y="17764"/>
                  </a:lnTo>
                  <a:cubicBezTo>
                    <a:pt x="15640" y="20375"/>
                    <a:pt x="12720" y="21600"/>
                    <a:pt x="8980" y="21600"/>
                  </a:cubicBezTo>
                  <a:cubicBezTo>
                    <a:pt x="2120" y="21600"/>
                    <a:pt x="0" y="18417"/>
                    <a:pt x="0" y="13882"/>
                  </a:cubicBezTo>
                  <a:lnTo>
                    <a:pt x="0" y="0"/>
                  </a:lnTo>
                  <a:lnTo>
                    <a:pt x="4290" y="0"/>
                  </a:lnTo>
                  <a:lnTo>
                    <a:pt x="4290" y="14292"/>
                  </a:lnTo>
                  <a:cubicBezTo>
                    <a:pt x="4290" y="16863"/>
                    <a:pt x="6310" y="18538"/>
                    <a:pt x="9587" y="18538"/>
                  </a:cubicBezTo>
                  <a:cubicBezTo>
                    <a:pt x="14783" y="18538"/>
                    <a:pt x="17310" y="15719"/>
                    <a:pt x="17310" y="11924"/>
                  </a:cubicBezTo>
                  <a:lnTo>
                    <a:pt x="17310" y="0"/>
                  </a:lnTo>
                  <a:lnTo>
                    <a:pt x="21600" y="0"/>
                  </a:lnTo>
                  <a:lnTo>
                    <a:pt x="21600" y="21115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4" name="Figura">
              <a:extLst>
                <a:ext uri="{FF2B5EF4-FFF2-40B4-BE49-F238E27FC236}">
                  <a16:creationId xmlns:a16="http://schemas.microsoft.com/office/drawing/2014/main" id="{890B627C-3579-FA35-0800-14AD15BBBB50}"/>
                </a:ext>
              </a:extLst>
            </p:cNvPr>
            <p:cNvSpPr/>
            <p:nvPr/>
          </p:nvSpPr>
          <p:spPr>
            <a:xfrm>
              <a:off x="660309" y="1044319"/>
              <a:ext cx="51668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6" y="8826"/>
                  </a:moveTo>
                  <a:cubicBezTo>
                    <a:pt x="17168" y="5591"/>
                    <a:pt x="14430" y="2999"/>
                    <a:pt x="10670" y="2999"/>
                  </a:cubicBezTo>
                  <a:cubicBezTo>
                    <a:pt x="6682" y="2999"/>
                    <a:pt x="4305" y="5670"/>
                    <a:pt x="4039" y="8826"/>
                  </a:cubicBezTo>
                  <a:lnTo>
                    <a:pt x="17346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5" name="Figura">
              <a:extLst>
                <a:ext uri="{FF2B5EF4-FFF2-40B4-BE49-F238E27FC236}">
                  <a16:creationId xmlns:a16="http://schemas.microsoft.com/office/drawing/2014/main" id="{F5F4974F-2340-76EA-E8D7-9148DFE114CC}"/>
                </a:ext>
              </a:extLst>
            </p:cNvPr>
            <p:cNvSpPr/>
            <p:nvPr/>
          </p:nvSpPr>
          <p:spPr>
            <a:xfrm>
              <a:off x="748510" y="1044334"/>
              <a:ext cx="53044" cy="78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4" y="21600"/>
                  </a:moveTo>
                  <a:lnTo>
                    <a:pt x="17846" y="21600"/>
                  </a:lnTo>
                  <a:lnTo>
                    <a:pt x="17846" y="13639"/>
                  </a:lnTo>
                  <a:lnTo>
                    <a:pt x="17759" y="13639"/>
                  </a:lnTo>
                  <a:cubicBezTo>
                    <a:pt x="16524" y="15333"/>
                    <a:pt x="13618" y="16077"/>
                    <a:pt x="10488" y="16077"/>
                  </a:cubicBezTo>
                  <a:cubicBezTo>
                    <a:pt x="3479" y="16077"/>
                    <a:pt x="0" y="12332"/>
                    <a:pt x="0" y="7994"/>
                  </a:cubicBezTo>
                  <a:cubicBezTo>
                    <a:pt x="0" y="3657"/>
                    <a:pt x="3436" y="0"/>
                    <a:pt x="10401" y="0"/>
                  </a:cubicBezTo>
                  <a:cubicBezTo>
                    <a:pt x="12739" y="0"/>
                    <a:pt x="16088" y="593"/>
                    <a:pt x="17765" y="2408"/>
                  </a:cubicBezTo>
                  <a:lnTo>
                    <a:pt x="17852" y="2408"/>
                  </a:lnTo>
                  <a:lnTo>
                    <a:pt x="17852" y="357"/>
                  </a:lnTo>
                  <a:lnTo>
                    <a:pt x="21600" y="357"/>
                  </a:lnTo>
                  <a:lnTo>
                    <a:pt x="21600" y="21600"/>
                  </a:lnTo>
                  <a:close/>
                  <a:moveTo>
                    <a:pt x="11018" y="13845"/>
                  </a:moveTo>
                  <a:cubicBezTo>
                    <a:pt x="16044" y="13845"/>
                    <a:pt x="17983" y="10932"/>
                    <a:pt x="17983" y="8053"/>
                  </a:cubicBezTo>
                  <a:cubicBezTo>
                    <a:pt x="17983" y="5023"/>
                    <a:pt x="15957" y="2232"/>
                    <a:pt x="10800" y="2232"/>
                  </a:cubicBezTo>
                  <a:cubicBezTo>
                    <a:pt x="5687" y="2232"/>
                    <a:pt x="3966" y="5174"/>
                    <a:pt x="3966" y="8175"/>
                  </a:cubicBezTo>
                  <a:cubicBezTo>
                    <a:pt x="3966" y="11054"/>
                    <a:pt x="6167" y="13845"/>
                    <a:pt x="11018" y="13845"/>
                  </a:cubicBez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6" name="Figura">
              <a:extLst>
                <a:ext uri="{FF2B5EF4-FFF2-40B4-BE49-F238E27FC236}">
                  <a16:creationId xmlns:a16="http://schemas.microsoft.com/office/drawing/2014/main" id="{CF4A09DD-8480-FDAB-F8AE-148990690D2B}"/>
                </a:ext>
              </a:extLst>
            </p:cNvPr>
            <p:cNvSpPr/>
            <p:nvPr/>
          </p:nvSpPr>
          <p:spPr>
            <a:xfrm>
              <a:off x="815687" y="1045635"/>
              <a:ext cx="46337" cy="57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115"/>
                  </a:moveTo>
                  <a:lnTo>
                    <a:pt x="17560" y="21115"/>
                  </a:lnTo>
                  <a:lnTo>
                    <a:pt x="17560" y="17764"/>
                  </a:lnTo>
                  <a:lnTo>
                    <a:pt x="17460" y="17764"/>
                  </a:lnTo>
                  <a:cubicBezTo>
                    <a:pt x="15640" y="20375"/>
                    <a:pt x="12720" y="21600"/>
                    <a:pt x="8980" y="21600"/>
                  </a:cubicBezTo>
                  <a:cubicBezTo>
                    <a:pt x="2120" y="21600"/>
                    <a:pt x="0" y="18417"/>
                    <a:pt x="0" y="13882"/>
                  </a:cubicBezTo>
                  <a:lnTo>
                    <a:pt x="0" y="0"/>
                  </a:lnTo>
                  <a:lnTo>
                    <a:pt x="4290" y="0"/>
                  </a:lnTo>
                  <a:lnTo>
                    <a:pt x="4290" y="14292"/>
                  </a:lnTo>
                  <a:cubicBezTo>
                    <a:pt x="4290" y="16863"/>
                    <a:pt x="6310" y="18538"/>
                    <a:pt x="9587" y="18538"/>
                  </a:cubicBezTo>
                  <a:cubicBezTo>
                    <a:pt x="14783" y="18538"/>
                    <a:pt x="17310" y="15719"/>
                    <a:pt x="17310" y="11924"/>
                  </a:cubicBezTo>
                  <a:lnTo>
                    <a:pt x="17310" y="0"/>
                  </a:lnTo>
                  <a:lnTo>
                    <a:pt x="21600" y="0"/>
                  </a:lnTo>
                  <a:lnTo>
                    <a:pt x="21600" y="21115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7" name="Figura">
              <a:extLst>
                <a:ext uri="{FF2B5EF4-FFF2-40B4-BE49-F238E27FC236}">
                  <a16:creationId xmlns:a16="http://schemas.microsoft.com/office/drawing/2014/main" id="{9E04E6A3-98F8-6F4F-9C6E-21F6C1F11E20}"/>
                </a:ext>
              </a:extLst>
            </p:cNvPr>
            <p:cNvSpPr/>
            <p:nvPr/>
          </p:nvSpPr>
          <p:spPr>
            <a:xfrm>
              <a:off x="876401" y="1024320"/>
              <a:ext cx="9219" cy="77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64" y="3146"/>
                  </a:moveTo>
                  <a:lnTo>
                    <a:pt x="0" y="3146"/>
                  </a:lnTo>
                  <a:lnTo>
                    <a:pt x="0" y="0"/>
                  </a:lnTo>
                  <a:lnTo>
                    <a:pt x="21564" y="0"/>
                  </a:lnTo>
                  <a:lnTo>
                    <a:pt x="21564" y="3146"/>
                  </a:lnTo>
                  <a:close/>
                  <a:moveTo>
                    <a:pt x="36" y="5957"/>
                  </a:moveTo>
                  <a:lnTo>
                    <a:pt x="21600" y="5957"/>
                  </a:lnTo>
                  <a:lnTo>
                    <a:pt x="21600" y="21600"/>
                  </a:lnTo>
                  <a:lnTo>
                    <a:pt x="36" y="21600"/>
                  </a:lnTo>
                  <a:lnTo>
                    <a:pt x="36" y="5957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8" name="Figura">
              <a:extLst>
                <a:ext uri="{FF2B5EF4-FFF2-40B4-BE49-F238E27FC236}">
                  <a16:creationId xmlns:a16="http://schemas.microsoft.com/office/drawing/2014/main" id="{26632D2F-222C-434F-A786-0F917BE00CBB}"/>
                </a:ext>
              </a:extLst>
            </p:cNvPr>
            <p:cNvSpPr/>
            <p:nvPr/>
          </p:nvSpPr>
          <p:spPr>
            <a:xfrm>
              <a:off x="896858" y="1044319"/>
              <a:ext cx="51668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6" y="8826"/>
                  </a:moveTo>
                  <a:cubicBezTo>
                    <a:pt x="17168" y="5591"/>
                    <a:pt x="14430" y="2999"/>
                    <a:pt x="10670" y="2999"/>
                  </a:cubicBezTo>
                  <a:cubicBezTo>
                    <a:pt x="6682" y="2999"/>
                    <a:pt x="4305" y="5670"/>
                    <a:pt x="4039" y="8826"/>
                  </a:cubicBezTo>
                  <a:lnTo>
                    <a:pt x="17346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9" name="Figura">
              <a:extLst>
                <a:ext uri="{FF2B5EF4-FFF2-40B4-BE49-F238E27FC236}">
                  <a16:creationId xmlns:a16="http://schemas.microsoft.com/office/drawing/2014/main" id="{74A5B3EC-2CEA-A00E-CA95-C9FD1EE9A950}"/>
                </a:ext>
              </a:extLst>
            </p:cNvPr>
            <p:cNvSpPr/>
            <p:nvPr/>
          </p:nvSpPr>
          <p:spPr>
            <a:xfrm>
              <a:off x="957665" y="1044331"/>
              <a:ext cx="29447" cy="57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0" extrusionOk="0">
                  <a:moveTo>
                    <a:pt x="0" y="489"/>
                  </a:moveTo>
                  <a:lnTo>
                    <a:pt x="6358" y="489"/>
                  </a:lnTo>
                  <a:lnTo>
                    <a:pt x="6358" y="4917"/>
                  </a:lnTo>
                  <a:lnTo>
                    <a:pt x="6515" y="4917"/>
                  </a:lnTo>
                  <a:cubicBezTo>
                    <a:pt x="9772" y="1546"/>
                    <a:pt x="14299" y="-120"/>
                    <a:pt x="21600" y="6"/>
                  </a:cubicBezTo>
                  <a:lnTo>
                    <a:pt x="21600" y="3659"/>
                  </a:lnTo>
                  <a:cubicBezTo>
                    <a:pt x="10727" y="3659"/>
                    <a:pt x="6751" y="6823"/>
                    <a:pt x="6751" y="12142"/>
                  </a:cubicBezTo>
                  <a:lnTo>
                    <a:pt x="6751" y="21480"/>
                  </a:lnTo>
                  <a:lnTo>
                    <a:pt x="0" y="21480"/>
                  </a:lnTo>
                  <a:lnTo>
                    <a:pt x="0" y="489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50" name="Figura">
              <a:extLst>
                <a:ext uri="{FF2B5EF4-FFF2-40B4-BE49-F238E27FC236}">
                  <a16:creationId xmlns:a16="http://schemas.microsoft.com/office/drawing/2014/main" id="{F64C904C-7E24-E02E-7093-E50B1B9BDD6B}"/>
                </a:ext>
              </a:extLst>
            </p:cNvPr>
            <p:cNvSpPr/>
            <p:nvPr/>
          </p:nvSpPr>
          <p:spPr>
            <a:xfrm>
              <a:off x="989056" y="1044319"/>
              <a:ext cx="51667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6" y="8826"/>
                  </a:moveTo>
                  <a:cubicBezTo>
                    <a:pt x="17168" y="5591"/>
                    <a:pt x="14430" y="2999"/>
                    <a:pt x="10670" y="2999"/>
                  </a:cubicBezTo>
                  <a:cubicBezTo>
                    <a:pt x="6682" y="2999"/>
                    <a:pt x="4305" y="5670"/>
                    <a:pt x="4039" y="8826"/>
                  </a:cubicBezTo>
                  <a:lnTo>
                    <a:pt x="17346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51" name="Figura">
              <a:extLst>
                <a:ext uri="{FF2B5EF4-FFF2-40B4-BE49-F238E27FC236}">
                  <a16:creationId xmlns:a16="http://schemas.microsoft.com/office/drawing/2014/main" id="{465E3675-1C0A-EE91-F5F3-2723EDA2ED00}"/>
                </a:ext>
              </a:extLst>
            </p:cNvPr>
            <p:cNvSpPr/>
            <p:nvPr/>
          </p:nvSpPr>
          <p:spPr>
            <a:xfrm>
              <a:off x="1046631" y="1044334"/>
              <a:ext cx="47516" cy="5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77" y="14613"/>
                  </a:moveTo>
                  <a:cubicBezTo>
                    <a:pt x="4323" y="17646"/>
                    <a:pt x="7574" y="18606"/>
                    <a:pt x="11019" y="18606"/>
                  </a:cubicBezTo>
                  <a:cubicBezTo>
                    <a:pt x="13630" y="18606"/>
                    <a:pt x="17173" y="18126"/>
                    <a:pt x="17173" y="15533"/>
                  </a:cubicBezTo>
                  <a:cubicBezTo>
                    <a:pt x="17173" y="12896"/>
                    <a:pt x="13038" y="12461"/>
                    <a:pt x="8854" y="11698"/>
                  </a:cubicBezTo>
                  <a:cubicBezTo>
                    <a:pt x="4720" y="10941"/>
                    <a:pt x="536" y="9823"/>
                    <a:pt x="536" y="5869"/>
                  </a:cubicBezTo>
                  <a:cubicBezTo>
                    <a:pt x="536" y="1717"/>
                    <a:pt x="5604" y="0"/>
                    <a:pt x="10031" y="0"/>
                  </a:cubicBezTo>
                  <a:cubicBezTo>
                    <a:pt x="15641" y="0"/>
                    <a:pt x="20117" y="1440"/>
                    <a:pt x="20465" y="6468"/>
                  </a:cubicBezTo>
                  <a:lnTo>
                    <a:pt x="16282" y="6468"/>
                  </a:lnTo>
                  <a:cubicBezTo>
                    <a:pt x="15982" y="3830"/>
                    <a:pt x="13135" y="2994"/>
                    <a:pt x="10379" y="2994"/>
                  </a:cubicBezTo>
                  <a:cubicBezTo>
                    <a:pt x="7866" y="2994"/>
                    <a:pt x="4963" y="3553"/>
                    <a:pt x="4963" y="5632"/>
                  </a:cubicBezTo>
                  <a:cubicBezTo>
                    <a:pt x="4963" y="8066"/>
                    <a:pt x="9390" y="8467"/>
                    <a:pt x="13282" y="9224"/>
                  </a:cubicBezTo>
                  <a:cubicBezTo>
                    <a:pt x="17465" y="9981"/>
                    <a:pt x="21600" y="11099"/>
                    <a:pt x="21600" y="15093"/>
                  </a:cubicBezTo>
                  <a:cubicBezTo>
                    <a:pt x="21600" y="20001"/>
                    <a:pt x="15941" y="21600"/>
                    <a:pt x="10776" y="21600"/>
                  </a:cubicBezTo>
                  <a:cubicBezTo>
                    <a:pt x="5068" y="21600"/>
                    <a:pt x="244" y="19725"/>
                    <a:pt x="0" y="14613"/>
                  </a:cubicBezTo>
                  <a:lnTo>
                    <a:pt x="4177" y="14613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53" name="Texto del título">
            <a:extLst>
              <a:ext uri="{FF2B5EF4-FFF2-40B4-BE49-F238E27FC236}">
                <a16:creationId xmlns:a16="http://schemas.microsoft.com/office/drawing/2014/main" id="{C99CB081-2251-6A42-BD01-BE4525318F3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07399" y="1381182"/>
            <a:ext cx="5088602" cy="650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/>
          <a:lstStyle>
            <a:lvl1pPr>
              <a:defRPr sz="4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Título conexión</a:t>
            </a:r>
          </a:p>
        </p:txBody>
      </p:sp>
      <p:sp>
        <p:nvSpPr>
          <p:cNvPr id="60" name="Marcador de texto 59">
            <a:extLst>
              <a:ext uri="{FF2B5EF4-FFF2-40B4-BE49-F238E27FC236}">
                <a16:creationId xmlns:a16="http://schemas.microsoft.com/office/drawing/2014/main" id="{59AFC8D7-4CC6-CD32-DA66-4CDD503CCF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8174" y="1396391"/>
            <a:ext cx="3618626" cy="4419307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  <a:br>
              <a:rPr lang="es-ES" dirty="0"/>
            </a:br>
            <a:br>
              <a:rPr lang="es-ES" dirty="0"/>
            </a:br>
            <a:r>
              <a:rPr lang="es-CO" dirty="0" err="1"/>
              <a:t>Lorem</a:t>
            </a:r>
            <a:r>
              <a:rPr lang="es-CO" dirty="0"/>
              <a:t> </a:t>
            </a:r>
            <a:r>
              <a:rPr lang="es-CO" dirty="0" err="1"/>
              <a:t>ipsum</a:t>
            </a:r>
            <a:r>
              <a:rPr lang="es-CO" dirty="0"/>
              <a:t> dolor </a:t>
            </a:r>
            <a:r>
              <a:rPr lang="es-CO" dirty="0" err="1"/>
              <a:t>sit</a:t>
            </a:r>
            <a:r>
              <a:rPr lang="es-CO" dirty="0"/>
              <a:t> </a:t>
            </a:r>
            <a:r>
              <a:rPr lang="es-CO" dirty="0" err="1"/>
              <a:t>amet</a:t>
            </a:r>
            <a:r>
              <a:rPr lang="es-CO" dirty="0"/>
              <a:t>, </a:t>
            </a:r>
            <a:r>
              <a:rPr lang="es-CO" dirty="0" err="1"/>
              <a:t>consectetuer</a:t>
            </a:r>
            <a:r>
              <a:rPr lang="es-CO" dirty="0"/>
              <a:t> </a:t>
            </a:r>
            <a:r>
              <a:rPr lang="es-CO" dirty="0" err="1"/>
              <a:t>adipiscing</a:t>
            </a:r>
            <a:r>
              <a:rPr lang="es-CO" dirty="0"/>
              <a:t> </a:t>
            </a:r>
            <a:r>
              <a:rPr lang="es-CO" dirty="0" err="1"/>
              <a:t>elit</a:t>
            </a:r>
            <a:r>
              <a:rPr lang="es-CO" dirty="0"/>
              <a:t>, sed </a:t>
            </a:r>
            <a:r>
              <a:rPr lang="es-CO" dirty="0" err="1"/>
              <a:t>diam</a:t>
            </a:r>
            <a:r>
              <a:rPr lang="es-CO" dirty="0"/>
              <a:t> </a:t>
            </a:r>
            <a:r>
              <a:rPr lang="es-CO" dirty="0" err="1"/>
              <a:t>nonummy</a:t>
            </a:r>
            <a:r>
              <a:rPr lang="es-CO" dirty="0"/>
              <a:t> </a:t>
            </a:r>
            <a:r>
              <a:rPr lang="es-CO" dirty="0" err="1"/>
              <a:t>nibh</a:t>
            </a:r>
            <a:r>
              <a:rPr lang="es-CO" dirty="0"/>
              <a:t> </a:t>
            </a:r>
            <a:r>
              <a:rPr lang="es-CO" dirty="0" err="1"/>
              <a:t>euismod</a:t>
            </a:r>
            <a:r>
              <a:rPr lang="es-CO" dirty="0"/>
              <a:t> </a:t>
            </a:r>
            <a:r>
              <a:rPr lang="es-CO" dirty="0" err="1"/>
              <a:t>tincidunt</a:t>
            </a:r>
            <a:r>
              <a:rPr lang="es-CO" dirty="0"/>
              <a:t> ut </a:t>
            </a:r>
            <a:r>
              <a:rPr lang="es-CO" dirty="0" err="1"/>
              <a:t>laoreet</a:t>
            </a:r>
            <a:r>
              <a:rPr lang="es-CO" dirty="0"/>
              <a:t> </a:t>
            </a:r>
            <a:r>
              <a:rPr lang="es-CO" dirty="0" err="1"/>
              <a:t>dolore</a:t>
            </a:r>
            <a:r>
              <a:rPr lang="es-CO" dirty="0"/>
              <a:t> magna </a:t>
            </a:r>
            <a:r>
              <a:rPr lang="es-CO" dirty="0" err="1"/>
              <a:t>aliquam</a:t>
            </a:r>
            <a:r>
              <a:rPr lang="es-CO" dirty="0"/>
              <a:t> </a:t>
            </a:r>
            <a:r>
              <a:rPr lang="es-CO" dirty="0" err="1"/>
              <a:t>erat</a:t>
            </a:r>
            <a:r>
              <a:rPr lang="es-CO" dirty="0"/>
              <a:t> </a:t>
            </a:r>
            <a:r>
              <a:rPr lang="es-CO" dirty="0" err="1"/>
              <a:t>volutpat</a:t>
            </a:r>
            <a:r>
              <a:rPr lang="es-CO" dirty="0"/>
              <a:t>. Ut </a:t>
            </a:r>
            <a:r>
              <a:rPr lang="es-CO" dirty="0" err="1"/>
              <a:t>wisi</a:t>
            </a:r>
            <a:r>
              <a:rPr lang="es-CO" dirty="0"/>
              <a:t> </a:t>
            </a:r>
            <a:r>
              <a:rPr lang="es-CO" dirty="0" err="1"/>
              <a:t>enim</a:t>
            </a:r>
            <a:r>
              <a:rPr lang="es-CO" dirty="0"/>
              <a:t> ad </a:t>
            </a:r>
            <a:r>
              <a:rPr lang="es-CO" dirty="0" err="1"/>
              <a:t>minim</a:t>
            </a:r>
            <a:r>
              <a:rPr lang="es-CO" dirty="0"/>
              <a:t> </a:t>
            </a:r>
            <a:r>
              <a:rPr lang="es-CO" dirty="0" err="1"/>
              <a:t>veniam</a:t>
            </a:r>
            <a:r>
              <a:rPr lang="es-CO" dirty="0"/>
              <a:t>, quis </a:t>
            </a:r>
            <a:r>
              <a:rPr lang="es-CO" dirty="0" err="1"/>
              <a:t>nostrud</a:t>
            </a:r>
            <a:r>
              <a:rPr lang="es-CO" dirty="0"/>
              <a:t> </a:t>
            </a:r>
            <a:r>
              <a:rPr lang="es-CO" dirty="0" err="1"/>
              <a:t>exerci</a:t>
            </a:r>
            <a:r>
              <a:rPr lang="es-CO" dirty="0"/>
              <a:t> </a:t>
            </a:r>
            <a:r>
              <a:rPr lang="es-CO" dirty="0" err="1"/>
              <a:t>tation</a:t>
            </a:r>
            <a:r>
              <a:rPr lang="es-CO" dirty="0"/>
              <a:t> </a:t>
            </a:r>
            <a:r>
              <a:rPr lang="es-CO" dirty="0" err="1"/>
              <a:t>ullamcorper</a:t>
            </a:r>
            <a:r>
              <a:rPr lang="es-CO" dirty="0"/>
              <a:t> </a:t>
            </a:r>
            <a:r>
              <a:rPr lang="es-CO" dirty="0" err="1"/>
              <a:t>suscipit</a:t>
            </a:r>
            <a:r>
              <a:rPr lang="es-CO" dirty="0"/>
              <a:t> </a:t>
            </a:r>
            <a:r>
              <a:rPr lang="es-CO" dirty="0" err="1"/>
              <a:t>lobortis</a:t>
            </a:r>
            <a:r>
              <a:rPr lang="es-CO" dirty="0"/>
              <a:t> </a:t>
            </a:r>
            <a:r>
              <a:rPr lang="es-CO" dirty="0" err="1"/>
              <a:t>nisl</a:t>
            </a:r>
            <a:r>
              <a:rPr lang="es-CO" dirty="0"/>
              <a:t> ut </a:t>
            </a:r>
            <a:r>
              <a:rPr lang="es-CO" dirty="0" err="1"/>
              <a:t>aliquip</a:t>
            </a:r>
            <a:r>
              <a:rPr lang="es-CO" dirty="0"/>
              <a:t> ex </a:t>
            </a:r>
            <a:r>
              <a:rPr lang="es-CO" dirty="0" err="1"/>
              <a:t>ea</a:t>
            </a:r>
            <a:r>
              <a:rPr lang="es-CO" dirty="0"/>
              <a:t> commodo </a:t>
            </a:r>
            <a:r>
              <a:rPr lang="es-CO" dirty="0" err="1"/>
              <a:t>consequat</a:t>
            </a:r>
            <a:r>
              <a:rPr lang="es-CO" dirty="0"/>
              <a:t>. </a:t>
            </a:r>
            <a:r>
              <a:rPr lang="es-CO" dirty="0" err="1"/>
              <a:t>Duis</a:t>
            </a:r>
            <a:r>
              <a:rPr lang="es-CO" dirty="0"/>
              <a:t> </a:t>
            </a:r>
            <a:r>
              <a:rPr lang="es-CO" dirty="0" err="1"/>
              <a:t>autem</a:t>
            </a:r>
            <a:r>
              <a:rPr lang="es-CO" dirty="0"/>
              <a:t> </a:t>
            </a:r>
            <a:r>
              <a:rPr lang="es-CO" dirty="0" err="1"/>
              <a:t>vel</a:t>
            </a:r>
            <a:r>
              <a:rPr lang="es-CO" dirty="0"/>
              <a:t> </a:t>
            </a:r>
            <a:r>
              <a:rPr lang="es-CO" dirty="0" err="1"/>
              <a:t>eum</a:t>
            </a:r>
            <a:r>
              <a:rPr lang="es-CO" dirty="0"/>
              <a:t> </a:t>
            </a:r>
            <a:r>
              <a:rPr lang="es-CO" dirty="0" err="1"/>
              <a:t>iriure</a:t>
            </a:r>
            <a:r>
              <a:rPr lang="es-CO" dirty="0"/>
              <a:t> dolor in </a:t>
            </a:r>
            <a:r>
              <a:rPr lang="es-CO" dirty="0" err="1"/>
              <a:t>hendrerit</a:t>
            </a:r>
            <a:r>
              <a:rPr lang="es-CO" dirty="0"/>
              <a:t> in </a:t>
            </a:r>
            <a:r>
              <a:rPr lang="es-CO" dirty="0" err="1"/>
              <a:t>vulputate</a:t>
            </a:r>
            <a:r>
              <a:rPr lang="es-CO" dirty="0"/>
              <a:t> </a:t>
            </a:r>
            <a:r>
              <a:rPr lang="es-CO" dirty="0" err="1"/>
              <a:t>velit</a:t>
            </a:r>
            <a:r>
              <a:rPr lang="es-CO" dirty="0"/>
              <a:t> </a:t>
            </a:r>
            <a:r>
              <a:rPr lang="es-CO" dirty="0" err="1"/>
              <a:t>esse</a:t>
            </a:r>
            <a:r>
              <a:rPr lang="es-CO" dirty="0"/>
              <a:t> </a:t>
            </a:r>
            <a:r>
              <a:rPr lang="es-CO" dirty="0" err="1"/>
              <a:t>molestie</a:t>
            </a:r>
            <a:r>
              <a:rPr lang="es-CO" dirty="0"/>
              <a:t> </a:t>
            </a:r>
            <a:r>
              <a:rPr lang="es-CO" dirty="0" err="1"/>
              <a:t>consequat</a:t>
            </a:r>
            <a:r>
              <a:rPr lang="es-CO" dirty="0"/>
              <a:t>, </a:t>
            </a:r>
            <a:r>
              <a:rPr lang="es-CO" dirty="0" err="1"/>
              <a:t>vel</a:t>
            </a:r>
            <a:r>
              <a:rPr lang="es-CO" dirty="0"/>
              <a:t> </a:t>
            </a:r>
            <a:r>
              <a:rPr lang="es-CO" dirty="0" err="1"/>
              <a:t>illum</a:t>
            </a:r>
            <a:r>
              <a:rPr lang="es-CO" dirty="0"/>
              <a:t> </a:t>
            </a:r>
            <a:r>
              <a:rPr lang="es-CO" dirty="0" err="1"/>
              <a:t>dolore</a:t>
            </a:r>
            <a:r>
              <a:rPr lang="es-CO" dirty="0"/>
              <a:t> </a:t>
            </a:r>
            <a:r>
              <a:rPr lang="es-CO" dirty="0" err="1"/>
              <a:t>eu</a:t>
            </a:r>
            <a:r>
              <a:rPr lang="es-CO" dirty="0"/>
              <a:t> </a:t>
            </a:r>
            <a:r>
              <a:rPr lang="es-CO" dirty="0" err="1"/>
              <a:t>feugiat</a:t>
            </a:r>
            <a:r>
              <a:rPr lang="es-CO" dirty="0"/>
              <a:t> </a:t>
            </a:r>
            <a:r>
              <a:rPr lang="es-CO" dirty="0" err="1"/>
              <a:t>nulla</a:t>
            </a:r>
            <a:r>
              <a:rPr lang="es-CO" dirty="0"/>
              <a:t> </a:t>
            </a:r>
            <a:r>
              <a:rPr lang="es-CO" dirty="0" err="1"/>
              <a:t>facilisis</a:t>
            </a:r>
            <a:r>
              <a:rPr lang="es-CO" dirty="0"/>
              <a:t> at vero</a:t>
            </a:r>
          </a:p>
        </p:txBody>
      </p:sp>
      <p:sp>
        <p:nvSpPr>
          <p:cNvPr id="62" name="Marcador de texto 61">
            <a:extLst>
              <a:ext uri="{FF2B5EF4-FFF2-40B4-BE49-F238E27FC236}">
                <a16:creationId xmlns:a16="http://schemas.microsoft.com/office/drawing/2014/main" id="{73C55361-178E-A31D-4FC0-3AA56EE70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399" y="2311687"/>
            <a:ext cx="3353702" cy="446027"/>
          </a:xfrm>
        </p:spPr>
        <p:txBody>
          <a:bodyPr/>
          <a:lstStyle>
            <a:lvl1pPr marL="0" indent="0">
              <a:buNone/>
              <a:defRPr sz="2800" b="1">
                <a:solidFill>
                  <a:srgbClr val="FF7500"/>
                </a:solidFill>
              </a:defRPr>
            </a:lvl1pPr>
          </a:lstStyle>
          <a:p>
            <a:pPr lvl="0"/>
            <a:r>
              <a:rPr lang="es-CO" dirty="0"/>
              <a:t>Subtítulo editable</a:t>
            </a:r>
          </a:p>
        </p:txBody>
      </p:sp>
    </p:spTree>
    <p:extLst>
      <p:ext uri="{BB962C8B-B14F-4D97-AF65-F5344CB8AC3E}">
        <p14:creationId xmlns:p14="http://schemas.microsoft.com/office/powerpoint/2010/main" val="107239856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+ párra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>
            <a:extLst>
              <a:ext uri="{FF2B5EF4-FFF2-40B4-BE49-F238E27FC236}">
                <a16:creationId xmlns:a16="http://schemas.microsoft.com/office/drawing/2014/main" id="{9CABDAA7-431D-112F-85CD-12CC29A24F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75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Imagen 5" descr="Imagen 5">
            <a:extLst>
              <a:ext uri="{FF2B5EF4-FFF2-40B4-BE49-F238E27FC236}">
                <a16:creationId xmlns:a16="http://schemas.microsoft.com/office/drawing/2014/main" id="{7A1DA325-1319-407F-BCBA-3DB45DF3D4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n 1" descr="Imagen 1">
            <a:extLst>
              <a:ext uri="{FF2B5EF4-FFF2-40B4-BE49-F238E27FC236}">
                <a16:creationId xmlns:a16="http://schemas.microsoft.com/office/drawing/2014/main" id="{00988099-5E53-AAB4-C5F6-614C7C0CAF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58"/>
          <a:stretch>
            <a:fillRect/>
          </a:stretch>
        </p:blipFill>
        <p:spPr>
          <a:xfrm>
            <a:off x="10490263" y="611027"/>
            <a:ext cx="1003716" cy="862696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Texto del título">
            <a:extLst>
              <a:ext uri="{FF2B5EF4-FFF2-40B4-BE49-F238E27FC236}">
                <a16:creationId xmlns:a16="http://schemas.microsoft.com/office/drawing/2014/main" id="{0F80BCFD-F024-E400-7204-18223ECE2A3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191149" y="1252361"/>
            <a:ext cx="2845677" cy="1282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kumimoji="0" lang="es-CO" sz="5400" spc="-300" normalizeH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 algn="r" fontAlgn="auto" hangingPunct="0">
              <a:lnSpc>
                <a:spcPts val="4600"/>
              </a:lnSpc>
            </a:pPr>
            <a:r>
              <a:rPr lang="es-CO" dirty="0"/>
              <a:t>Título conexión</a:t>
            </a:r>
          </a:p>
        </p:txBody>
      </p:sp>
      <p:sp>
        <p:nvSpPr>
          <p:cNvPr id="88" name="Marcador de texto 61">
            <a:extLst>
              <a:ext uri="{FF2B5EF4-FFF2-40B4-BE49-F238E27FC236}">
                <a16:creationId xmlns:a16="http://schemas.microsoft.com/office/drawing/2014/main" id="{FE94EE15-F683-4555-6C79-AEE9791B5F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1708" y="2865626"/>
            <a:ext cx="3353702" cy="446027"/>
          </a:xfr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CO" dirty="0"/>
              <a:t>Subtítulo editable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06142C29-EACF-D98D-4B5A-A49D6B256B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8751" y="1247422"/>
            <a:ext cx="4102100" cy="39544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s-ES" dirty="0"/>
              <a:t>Haga clic para modificar los estilos de texto del patrón</a:t>
            </a:r>
            <a:br>
              <a:rPr lang="es-ES" dirty="0"/>
            </a:br>
            <a:br>
              <a:rPr lang="es-ES" dirty="0"/>
            </a:br>
            <a:r>
              <a:rPr lang="es-CO" dirty="0" err="1"/>
              <a:t>Lorem</a:t>
            </a:r>
            <a:r>
              <a:rPr lang="es-CO" dirty="0"/>
              <a:t> </a:t>
            </a:r>
            <a:r>
              <a:rPr lang="es-CO" dirty="0" err="1"/>
              <a:t>ipsum</a:t>
            </a:r>
            <a:r>
              <a:rPr lang="es-CO" dirty="0"/>
              <a:t> dolor </a:t>
            </a:r>
            <a:r>
              <a:rPr lang="es-CO" dirty="0" err="1"/>
              <a:t>sit</a:t>
            </a:r>
            <a:r>
              <a:rPr lang="es-CO" dirty="0"/>
              <a:t> </a:t>
            </a:r>
            <a:r>
              <a:rPr lang="es-CO" dirty="0" err="1"/>
              <a:t>amet</a:t>
            </a:r>
            <a:r>
              <a:rPr lang="es-CO" dirty="0"/>
              <a:t>, </a:t>
            </a:r>
            <a:r>
              <a:rPr lang="es-CO" dirty="0" err="1"/>
              <a:t>consectetuer</a:t>
            </a:r>
            <a:r>
              <a:rPr lang="es-CO" dirty="0"/>
              <a:t> </a:t>
            </a:r>
            <a:r>
              <a:rPr lang="es-CO" dirty="0" err="1"/>
              <a:t>adipiscing</a:t>
            </a:r>
            <a:r>
              <a:rPr lang="es-CO" dirty="0"/>
              <a:t> </a:t>
            </a:r>
            <a:r>
              <a:rPr lang="es-CO" dirty="0" err="1"/>
              <a:t>elit</a:t>
            </a:r>
            <a:r>
              <a:rPr lang="es-CO" dirty="0"/>
              <a:t>, sed </a:t>
            </a:r>
            <a:r>
              <a:rPr lang="es-CO" dirty="0" err="1"/>
              <a:t>diam</a:t>
            </a:r>
            <a:r>
              <a:rPr lang="es-CO" dirty="0"/>
              <a:t> </a:t>
            </a:r>
            <a:r>
              <a:rPr lang="es-CO" dirty="0" err="1"/>
              <a:t>nonummy</a:t>
            </a:r>
            <a:r>
              <a:rPr lang="es-CO" dirty="0"/>
              <a:t> </a:t>
            </a:r>
            <a:r>
              <a:rPr lang="es-CO" dirty="0" err="1"/>
              <a:t>nibh</a:t>
            </a:r>
            <a:r>
              <a:rPr lang="es-CO" dirty="0"/>
              <a:t> </a:t>
            </a:r>
            <a:r>
              <a:rPr lang="es-CO" dirty="0" err="1"/>
              <a:t>euismod</a:t>
            </a:r>
            <a:r>
              <a:rPr lang="es-CO" dirty="0"/>
              <a:t> </a:t>
            </a:r>
            <a:r>
              <a:rPr lang="es-CO" dirty="0" err="1"/>
              <a:t>tincidunt</a:t>
            </a:r>
            <a:r>
              <a:rPr lang="es-CO" dirty="0"/>
              <a:t> ut </a:t>
            </a:r>
            <a:r>
              <a:rPr lang="es-CO" dirty="0" err="1"/>
              <a:t>laoreet</a:t>
            </a:r>
            <a:r>
              <a:rPr lang="es-CO" dirty="0"/>
              <a:t> </a:t>
            </a:r>
            <a:r>
              <a:rPr lang="es-CO" dirty="0" err="1"/>
              <a:t>dolore</a:t>
            </a:r>
            <a:r>
              <a:rPr lang="es-CO" dirty="0"/>
              <a:t> magna </a:t>
            </a:r>
            <a:r>
              <a:rPr lang="es-CO" dirty="0" err="1"/>
              <a:t>aliquam</a:t>
            </a:r>
            <a:r>
              <a:rPr lang="es-CO" dirty="0"/>
              <a:t> </a:t>
            </a:r>
            <a:r>
              <a:rPr lang="es-CO" dirty="0" err="1"/>
              <a:t>erat</a:t>
            </a:r>
            <a:r>
              <a:rPr lang="es-CO" dirty="0"/>
              <a:t> </a:t>
            </a:r>
            <a:r>
              <a:rPr lang="es-CO" dirty="0" err="1"/>
              <a:t>volutpat</a:t>
            </a:r>
            <a:r>
              <a:rPr lang="es-CO" dirty="0"/>
              <a:t>. Ut </a:t>
            </a:r>
            <a:r>
              <a:rPr lang="es-CO" dirty="0" err="1"/>
              <a:t>wisi</a:t>
            </a:r>
            <a:r>
              <a:rPr lang="es-CO" dirty="0"/>
              <a:t> </a:t>
            </a:r>
            <a:r>
              <a:rPr lang="es-CO" dirty="0" err="1"/>
              <a:t>enim</a:t>
            </a:r>
            <a:r>
              <a:rPr lang="es-CO" dirty="0"/>
              <a:t> ad </a:t>
            </a:r>
            <a:r>
              <a:rPr lang="es-CO" dirty="0" err="1"/>
              <a:t>minim</a:t>
            </a:r>
            <a:r>
              <a:rPr lang="es-CO" dirty="0"/>
              <a:t> </a:t>
            </a:r>
            <a:r>
              <a:rPr lang="es-CO" dirty="0" err="1"/>
              <a:t>veniam</a:t>
            </a:r>
            <a:r>
              <a:rPr lang="es-CO" dirty="0"/>
              <a:t>, quis </a:t>
            </a:r>
            <a:r>
              <a:rPr lang="es-CO" dirty="0" err="1"/>
              <a:t>nostrud</a:t>
            </a:r>
            <a:r>
              <a:rPr lang="es-CO" dirty="0"/>
              <a:t> </a:t>
            </a:r>
            <a:r>
              <a:rPr lang="es-CO" dirty="0" err="1"/>
              <a:t>exerci</a:t>
            </a:r>
            <a:r>
              <a:rPr lang="es-CO" dirty="0"/>
              <a:t> </a:t>
            </a:r>
            <a:r>
              <a:rPr lang="es-CO" dirty="0" err="1"/>
              <a:t>tation</a:t>
            </a:r>
            <a:r>
              <a:rPr lang="es-CO" dirty="0"/>
              <a:t> </a:t>
            </a:r>
            <a:r>
              <a:rPr lang="es-CO" dirty="0" err="1"/>
              <a:t>ullamcorper</a:t>
            </a:r>
            <a:r>
              <a:rPr lang="es-CO" dirty="0"/>
              <a:t> </a:t>
            </a:r>
            <a:r>
              <a:rPr lang="es-CO" dirty="0" err="1"/>
              <a:t>suscipit</a:t>
            </a:r>
            <a:r>
              <a:rPr lang="es-CO" dirty="0"/>
              <a:t> </a:t>
            </a:r>
            <a:r>
              <a:rPr lang="es-CO" dirty="0" err="1"/>
              <a:t>lobortis</a:t>
            </a:r>
            <a:r>
              <a:rPr lang="es-CO" dirty="0"/>
              <a:t> </a:t>
            </a:r>
            <a:r>
              <a:rPr lang="es-CO" dirty="0" err="1"/>
              <a:t>nisl</a:t>
            </a:r>
            <a:r>
              <a:rPr lang="es-CO" dirty="0"/>
              <a:t> ut </a:t>
            </a:r>
            <a:r>
              <a:rPr lang="es-CO" dirty="0" err="1"/>
              <a:t>aliquip</a:t>
            </a:r>
            <a:r>
              <a:rPr lang="es-CO" dirty="0"/>
              <a:t> ex </a:t>
            </a:r>
            <a:r>
              <a:rPr lang="es-CO" dirty="0" err="1"/>
              <a:t>ea</a:t>
            </a:r>
            <a:r>
              <a:rPr lang="es-CO" dirty="0"/>
              <a:t> commodo </a:t>
            </a:r>
            <a:r>
              <a:rPr lang="es-CO" dirty="0" err="1"/>
              <a:t>consequat</a:t>
            </a:r>
            <a:r>
              <a:rPr lang="es-CO" dirty="0"/>
              <a:t>. </a:t>
            </a:r>
            <a:r>
              <a:rPr lang="es-CO" dirty="0" err="1"/>
              <a:t>Duis</a:t>
            </a:r>
            <a:r>
              <a:rPr lang="es-CO" dirty="0"/>
              <a:t> </a:t>
            </a:r>
            <a:r>
              <a:rPr lang="es-CO" dirty="0" err="1"/>
              <a:t>autem</a:t>
            </a:r>
            <a:r>
              <a:rPr lang="es-CO" dirty="0"/>
              <a:t> </a:t>
            </a:r>
            <a:r>
              <a:rPr lang="es-CO" dirty="0" err="1"/>
              <a:t>vel</a:t>
            </a:r>
            <a:r>
              <a:rPr lang="es-CO" dirty="0"/>
              <a:t> </a:t>
            </a:r>
            <a:r>
              <a:rPr lang="es-CO" dirty="0" err="1"/>
              <a:t>eum</a:t>
            </a:r>
            <a:r>
              <a:rPr lang="es-CO" dirty="0"/>
              <a:t> </a:t>
            </a:r>
            <a:r>
              <a:rPr lang="es-CO" dirty="0" err="1"/>
              <a:t>iriure</a:t>
            </a:r>
            <a:r>
              <a:rPr lang="es-CO" dirty="0"/>
              <a:t> dolor in </a:t>
            </a:r>
            <a:r>
              <a:rPr lang="es-CO" dirty="0" err="1"/>
              <a:t>hendrerit</a:t>
            </a:r>
            <a:r>
              <a:rPr lang="es-CO" dirty="0"/>
              <a:t> in </a:t>
            </a:r>
            <a:r>
              <a:rPr lang="es-CO" dirty="0" err="1"/>
              <a:t>vulputate</a:t>
            </a:r>
            <a:r>
              <a:rPr lang="es-CO" dirty="0"/>
              <a:t> </a:t>
            </a:r>
            <a:r>
              <a:rPr lang="es-CO" dirty="0" err="1"/>
              <a:t>velit</a:t>
            </a:r>
            <a:r>
              <a:rPr lang="es-CO" dirty="0"/>
              <a:t> ese.</a:t>
            </a:r>
          </a:p>
        </p:txBody>
      </p:sp>
    </p:spTree>
    <p:extLst>
      <p:ext uri="{BB962C8B-B14F-4D97-AF65-F5344CB8AC3E}">
        <p14:creationId xmlns:p14="http://schemas.microsoft.com/office/powerpoint/2010/main" val="343825960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8645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exto y logo naran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"/>
          <p:cNvSpPr txBox="1">
            <a:spLocks noGrp="1"/>
          </p:cNvSpPr>
          <p:nvPr>
            <p:ph type="title" hasCustomPrompt="1"/>
          </p:nvPr>
        </p:nvSpPr>
        <p:spPr>
          <a:xfrm>
            <a:off x="502534" y="433030"/>
            <a:ext cx="6465426" cy="9659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spc="-150">
                <a:solidFill>
                  <a:srgbClr val="595959"/>
                </a:solidFill>
              </a:defRPr>
            </a:lvl1pPr>
          </a:lstStyle>
          <a:p>
            <a:r>
              <a:rPr dirty="0" err="1"/>
              <a:t>Título</a:t>
            </a:r>
            <a:endParaRPr dirty="0"/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7410" y="1231094"/>
            <a:ext cx="3698876" cy="313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SzTx/>
              <a:buFontTx/>
              <a:buNone/>
              <a:defRPr sz="2000">
                <a:solidFill>
                  <a:srgbClr val="595959"/>
                </a:solidFill>
              </a:defRPr>
            </a:lvl1pPr>
            <a:lvl2pPr marL="609600" indent="-152400">
              <a:buFontTx/>
              <a:defRPr sz="2000">
                <a:solidFill>
                  <a:srgbClr val="595959"/>
                </a:solidFill>
              </a:defRPr>
            </a:lvl2pPr>
            <a:lvl3pPr marL="1097280" indent="-182880">
              <a:buFontTx/>
              <a:defRPr sz="2000">
                <a:solidFill>
                  <a:srgbClr val="595959"/>
                </a:solidFill>
              </a:defRPr>
            </a:lvl3pPr>
            <a:lvl4pPr marL="1574800" indent="-203200">
              <a:buFontTx/>
              <a:defRPr sz="2000">
                <a:solidFill>
                  <a:srgbClr val="595959"/>
                </a:solidFill>
              </a:defRPr>
            </a:lvl4pPr>
            <a:lvl5pPr marL="2032000" indent="-203200">
              <a:buFontTx/>
              <a:defRPr sz="2000">
                <a:solidFill>
                  <a:srgbClr val="595959"/>
                </a:solidFill>
              </a:defRPr>
            </a:lvl5pPr>
          </a:lstStyle>
          <a:p>
            <a:r>
              <a:rPr dirty="0" err="1"/>
              <a:t>Subtítulo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435F840-749E-E53F-9BBB-064D9CFB3993}"/>
              </a:ext>
            </a:extLst>
          </p:cNvPr>
          <p:cNvGrpSpPr/>
          <p:nvPr userDrawn="1"/>
        </p:nvGrpSpPr>
        <p:grpSpPr>
          <a:xfrm>
            <a:off x="10210661" y="36901"/>
            <a:ext cx="1428090" cy="1508126"/>
            <a:chOff x="9929146" y="36901"/>
            <a:chExt cx="1428090" cy="1508126"/>
          </a:xfrm>
        </p:grpSpPr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1A3D3F9F-C658-0231-659B-A10BD0DD24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29146" y="36901"/>
              <a:ext cx="1428090" cy="1508126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D5ED40F8-4049-391D-5B34-BE590926E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92934" y="441870"/>
              <a:ext cx="900515" cy="909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401668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Fondo g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F8F5AEB4-3168-50F5-FAA4-A9398C97BB8A}"/>
              </a:ext>
            </a:extLst>
          </p:cNvPr>
          <p:cNvSpPr/>
          <p:nvPr userDrawn="1"/>
        </p:nvSpPr>
        <p:spPr>
          <a:xfrm>
            <a:off x="114300" y="123613"/>
            <a:ext cx="11963400" cy="6624002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Título"/>
          <p:cNvSpPr txBox="1">
            <a:spLocks noGrp="1"/>
          </p:cNvSpPr>
          <p:nvPr>
            <p:ph type="title" hasCustomPrompt="1"/>
          </p:nvPr>
        </p:nvSpPr>
        <p:spPr>
          <a:xfrm>
            <a:off x="502534" y="433030"/>
            <a:ext cx="6465426" cy="9659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spc="-150">
                <a:solidFill>
                  <a:srgbClr val="595959"/>
                </a:solidFill>
              </a:defRPr>
            </a:lvl1pPr>
          </a:lstStyle>
          <a:p>
            <a:r>
              <a:rPr dirty="0" err="1"/>
              <a:t>Título</a:t>
            </a:r>
            <a:endParaRPr dirty="0"/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7410" y="1231094"/>
            <a:ext cx="3698876" cy="313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SzTx/>
              <a:buFontTx/>
              <a:buNone/>
              <a:defRPr sz="2000">
                <a:solidFill>
                  <a:srgbClr val="595959"/>
                </a:solidFill>
              </a:defRPr>
            </a:lvl1pPr>
            <a:lvl2pPr marL="609600" indent="-152400">
              <a:buFontTx/>
              <a:defRPr sz="2000">
                <a:solidFill>
                  <a:srgbClr val="595959"/>
                </a:solidFill>
              </a:defRPr>
            </a:lvl2pPr>
            <a:lvl3pPr marL="1097280" indent="-182880">
              <a:buFontTx/>
              <a:defRPr sz="2000">
                <a:solidFill>
                  <a:srgbClr val="595959"/>
                </a:solidFill>
              </a:defRPr>
            </a:lvl3pPr>
            <a:lvl4pPr marL="1574800" indent="-203200">
              <a:buFontTx/>
              <a:defRPr sz="2000">
                <a:solidFill>
                  <a:srgbClr val="595959"/>
                </a:solidFill>
              </a:defRPr>
            </a:lvl4pPr>
            <a:lvl5pPr marL="2032000" indent="-203200">
              <a:buFontTx/>
              <a:defRPr sz="2000">
                <a:solidFill>
                  <a:srgbClr val="595959"/>
                </a:solidFill>
              </a:defRPr>
            </a:lvl5pPr>
          </a:lstStyle>
          <a:p>
            <a:r>
              <a:rPr dirty="0" err="1"/>
              <a:t>Subtítulo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435F840-749E-E53F-9BBB-064D9CFB3993}"/>
              </a:ext>
            </a:extLst>
          </p:cNvPr>
          <p:cNvGrpSpPr/>
          <p:nvPr userDrawn="1"/>
        </p:nvGrpSpPr>
        <p:grpSpPr>
          <a:xfrm>
            <a:off x="10210661" y="36901"/>
            <a:ext cx="1428090" cy="1508126"/>
            <a:chOff x="9929146" y="36901"/>
            <a:chExt cx="1428090" cy="1508126"/>
          </a:xfrm>
        </p:grpSpPr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1A3D3F9F-C658-0231-659B-A10BD0DD24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29146" y="36901"/>
              <a:ext cx="1428090" cy="1508126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D5ED40F8-4049-391D-5B34-BE590926E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92934" y="441870"/>
              <a:ext cx="900515" cy="909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501602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Mockup cel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: Rounded Corners 4"/>
          <p:cNvSpPr/>
          <p:nvPr/>
        </p:nvSpPr>
        <p:spPr>
          <a:xfrm>
            <a:off x="2792546" y="1419711"/>
            <a:ext cx="8406724" cy="4018578"/>
          </a:xfrm>
          <a:prstGeom prst="roundRect">
            <a:avLst>
              <a:gd name="adj" fmla="val 2153"/>
            </a:avLst>
          </a:prstGeom>
          <a:solidFill>
            <a:srgbClr val="FFFFFF"/>
          </a:solidFill>
          <a:ln w="12700">
            <a:solidFill>
              <a:srgbClr val="F2F2F2"/>
            </a:solidFill>
            <a:miter/>
          </a:ln>
        </p:spPr>
        <p:txBody>
          <a:bodyPr lIns="45719" rIns="45719" anchor="ctr"/>
          <a:lstStyle/>
          <a:p>
            <a:pPr algn="ctr">
              <a:defRPr sz="11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1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32" y="889199"/>
            <a:ext cx="2609539" cy="507967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Picture Placeholder 10"/>
          <p:cNvSpPr>
            <a:spLocks noGrp="1"/>
          </p:cNvSpPr>
          <p:nvPr>
            <p:ph type="pic" sz="quarter" idx="21"/>
          </p:nvPr>
        </p:nvSpPr>
        <p:spPr>
          <a:xfrm rot="9410">
            <a:off x="1255862" y="1154271"/>
            <a:ext cx="2086426" cy="454945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4700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P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 2"/>
          <p:cNvSpPr/>
          <p:nvPr/>
        </p:nvSpPr>
        <p:spPr>
          <a:xfrm>
            <a:off x="-1" y="0"/>
            <a:ext cx="2574842" cy="6858000"/>
          </a:xfrm>
          <a:prstGeom prst="rect">
            <a:avLst/>
          </a:prstGeom>
          <a:solidFill>
            <a:srgbClr val="F2F2F2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7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14" name="Group 3"/>
          <p:cNvGrpSpPr/>
          <p:nvPr/>
        </p:nvGrpSpPr>
        <p:grpSpPr>
          <a:xfrm>
            <a:off x="285752" y="1545086"/>
            <a:ext cx="7286359" cy="4223000"/>
            <a:chOff x="0" y="0"/>
            <a:chExt cx="7286358" cy="4222998"/>
          </a:xfrm>
        </p:grpSpPr>
        <p:pic>
          <p:nvPicPr>
            <p:cNvPr id="212" name="Picture 4" descr="Picture 4"/>
            <p:cNvPicPr>
              <a:picLocks noChangeAspect="1"/>
            </p:cNvPicPr>
            <p:nvPr/>
          </p:nvPicPr>
          <p:blipFill>
            <a:blip r:embed="rId2"/>
            <a:srcRect l="1533"/>
            <a:stretch>
              <a:fillRect/>
            </a:stretch>
          </p:blipFill>
          <p:spPr>
            <a:xfrm>
              <a:off x="0" y="0"/>
              <a:ext cx="7286359" cy="4222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3" name="Rectangle 5"/>
            <p:cNvSpPr/>
            <p:nvPr/>
          </p:nvSpPr>
          <p:spPr>
            <a:xfrm>
              <a:off x="1149487" y="309364"/>
              <a:ext cx="4851684" cy="3073289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7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15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1435240" y="1854450"/>
            <a:ext cx="4851683" cy="307329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521798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8678096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80191" y="6419532"/>
            <a:ext cx="273609" cy="2387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43420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o_Sub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11015" y="1574387"/>
            <a:ext cx="9364985" cy="553985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editar el estilo de subtítulo del patrón</a:t>
            </a:r>
            <a:endParaRPr lang="en-U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F9A14D8-E9BE-833A-1737-D67A9BC27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5" y="134915"/>
            <a:ext cx="11380985" cy="136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8893F0CE-B4F2-C0BA-BF7C-99117303F5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6" t="18792" r="58868" b="11431"/>
          <a:stretch/>
        </p:blipFill>
        <p:spPr>
          <a:xfrm>
            <a:off x="11084063" y="115889"/>
            <a:ext cx="1052946" cy="10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69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8"/>
          <p:cNvSpPr>
            <a:spLocks noGrp="1"/>
          </p:cNvSpPr>
          <p:nvPr>
            <p:ph type="pic" sz="half" idx="21"/>
          </p:nvPr>
        </p:nvSpPr>
        <p:spPr>
          <a:xfrm>
            <a:off x="0" y="685801"/>
            <a:ext cx="6096000" cy="520522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345444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701800" y="0"/>
            <a:ext cx="33909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215457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1"/>
          <p:cNvSpPr/>
          <p:nvPr/>
        </p:nvSpPr>
        <p:spPr>
          <a:xfrm>
            <a:off x="533400" y="192817"/>
            <a:ext cx="11125200" cy="5291958"/>
          </a:xfrm>
          <a:prstGeom prst="rect">
            <a:avLst/>
          </a:prstGeom>
          <a:solidFill>
            <a:srgbClr val="FE780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1" name="Imagen 3" descr="Imagen 3"/>
          <p:cNvPicPr>
            <a:picLocks noChangeAspect="1"/>
          </p:cNvPicPr>
          <p:nvPr/>
        </p:nvPicPr>
        <p:blipFill>
          <a:blip r:embed="rId2"/>
          <a:srcRect l="12986" r="26241" b="18550"/>
          <a:stretch>
            <a:fillRect/>
          </a:stretch>
        </p:blipFill>
        <p:spPr>
          <a:xfrm>
            <a:off x="533400" y="4138607"/>
            <a:ext cx="11125200" cy="1936373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985994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146898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096427" y="876299"/>
            <a:ext cx="3268825" cy="141495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096427" y="2911364"/>
            <a:ext cx="3268825" cy="139595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6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096427" y="4778688"/>
            <a:ext cx="3268825" cy="139595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38559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31337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0A446127-A6FE-C2EA-4BE6-AE2021EF8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237"/>
          <a:stretch/>
        </p:blipFill>
        <p:spPr>
          <a:xfrm>
            <a:off x="10389055" y="-28408"/>
            <a:ext cx="1512642" cy="1448818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4A254DC-A279-DDC0-0065-193BF90048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6659" y="6233948"/>
            <a:ext cx="325755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38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611D9-7EB4-EA24-190F-AE881EDCA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51" y="219321"/>
            <a:ext cx="11352849" cy="136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s-CO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CO" dirty="0"/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EBD02607-59A2-5608-07E5-A79879F8BA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6" t="18792" r="58868" b="11431"/>
          <a:stretch/>
        </p:blipFill>
        <p:spPr>
          <a:xfrm>
            <a:off x="11055927" y="115889"/>
            <a:ext cx="1052946" cy="10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2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Blanc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07A36D59-7AC6-6171-A8F0-A0A389E9B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6" t="18792" r="58868" b="11431"/>
          <a:stretch/>
        </p:blipFill>
        <p:spPr>
          <a:xfrm>
            <a:off x="11055927" y="115889"/>
            <a:ext cx="1052946" cy="10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03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B1DF5-DA3F-0D11-52EA-C90D8DC22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EDA092-F18A-2AC8-82F1-4422E2922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D6109A-9E05-0568-0657-F98E818B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8289-6ECB-4C61-A554-5C4E56F26A57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2762CA-239A-2C7F-4840-A942FB6E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A333C5-357F-9E87-585C-B0CE7C16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1852-E7C6-4F46-822F-ED7F86B3AC7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495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9D64A-DECF-930D-1871-1920166FB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EB952D-F71C-7A47-6106-6D1E3C906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75D80B-3304-88E9-4528-57BC2D0E9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8289-6ECB-4C61-A554-5C4E56F26A57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A3954-52D0-5F58-06ED-FB829F7E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6EE160-2F45-532E-C66C-05A34478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1852-E7C6-4F46-822F-ED7F86B3AC7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140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5B18E8-8DB7-BECC-81AF-297BA6416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65CE1B-1116-B3E1-204B-F1F14A9B6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B6B984-711D-8537-7644-D2692A275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8289-6ECB-4C61-A554-5C4E56F26A57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A1D621-082C-ED53-626B-F04BC0B04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087F28-38F5-D637-30EC-469BBE25C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1852-E7C6-4F46-822F-ED7F86B3AC7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620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8E24FD-9FEB-0A0F-F7C9-CA1BFEE0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8F0130-C6B0-13CF-E027-C006FD017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8E0090-69AD-87B4-8691-E3A1F7491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41C68D-A09D-3141-6942-141860C38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8289-6ECB-4C61-A554-5C4E56F26A57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B78BA7-F5C5-22D8-A6A4-FCFAE3D9B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266058-80F4-BD4F-96F6-FEF26B176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1852-E7C6-4F46-822F-ED7F86B3AC7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20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7" r:id="rId3"/>
    <p:sldLayoutId id="2147483666" r:id="rId4"/>
    <p:sldLayoutId id="214748366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2906F80-D6E3-4A11-AA2B-F6439C95C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47457A-E1C5-0DAF-BC59-5AC20F3EC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020AF1-5964-AE54-3B54-A90109DDA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6B8289-6ECB-4C61-A554-5C4E56F26A57}" type="datetimeFigureOut">
              <a:rPr lang="es-CO" smtClean="0"/>
              <a:t>18/10/2024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60DC26-8647-23E6-C280-47B481FB6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24B7C6-F620-C692-3497-01EE9A9BC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3A1852-E7C6-4F46-822F-ED7F86B3AC7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989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609600" y="579165"/>
            <a:ext cx="5732206" cy="34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rPr lang="es-CO" dirty="0"/>
              <a:t>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609600" y="1921328"/>
            <a:ext cx="5732206" cy="2173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1</a:t>
            </a:r>
          </a:p>
          <a:p>
            <a:pPr lvl="1"/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2</a:t>
            </a:r>
          </a:p>
          <a:p>
            <a:pPr lvl="2"/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3</a:t>
            </a:r>
          </a:p>
          <a:p>
            <a:pPr lvl="3"/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4</a:t>
            </a:r>
          </a:p>
          <a:p>
            <a:pPr lvl="4"/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275513" y="6217851"/>
            <a:ext cx="363238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Aria"/>
                <a:ea typeface="Aria"/>
                <a:cs typeface="Aria"/>
                <a:sym typeface="Helvetica Neue LT Std 55 Roman"/>
              </a:defRPr>
            </a:lvl1pPr>
          </a:lstStyle>
          <a:p>
            <a:fld id="{86CB4B4D-7CA3-9044-876B-883B54F8677D}" type="slidenum">
              <a:rPr lang="es-CO" smtClean="0"/>
              <a:pPr/>
              <a:t>‹Nº›</a:t>
            </a:fld>
            <a:endParaRPr lang="es-CO" dirty="0"/>
          </a:p>
        </p:txBody>
      </p:sp>
      <p:grpSp>
        <p:nvGrpSpPr>
          <p:cNvPr id="9" name="Agrupar">
            <a:extLst>
              <a:ext uri="{FF2B5EF4-FFF2-40B4-BE49-F238E27FC236}">
                <a16:creationId xmlns:a16="http://schemas.microsoft.com/office/drawing/2014/main" id="{4AFA3154-7B55-9515-4213-96DFAB08DA46}"/>
              </a:ext>
            </a:extLst>
          </p:cNvPr>
          <p:cNvGrpSpPr/>
          <p:nvPr userDrawn="1"/>
        </p:nvGrpSpPr>
        <p:grpSpPr>
          <a:xfrm>
            <a:off x="10499552" y="363150"/>
            <a:ext cx="1082848" cy="1109470"/>
            <a:chOff x="0" y="0"/>
            <a:chExt cx="1097361" cy="1124342"/>
          </a:xfrm>
        </p:grpSpPr>
        <p:sp>
          <p:nvSpPr>
            <p:cNvPr id="10" name="Figura">
              <a:extLst>
                <a:ext uri="{FF2B5EF4-FFF2-40B4-BE49-F238E27FC236}">
                  <a16:creationId xmlns:a16="http://schemas.microsoft.com/office/drawing/2014/main" id="{A3CF19AE-1A85-BCB6-E0C4-E93221197CAF}"/>
                </a:ext>
              </a:extLst>
            </p:cNvPr>
            <p:cNvSpPr/>
            <p:nvPr/>
          </p:nvSpPr>
          <p:spPr>
            <a:xfrm>
              <a:off x="0" y="0"/>
              <a:ext cx="1097362" cy="914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600" extrusionOk="0">
                  <a:moveTo>
                    <a:pt x="2240" y="20744"/>
                  </a:moveTo>
                  <a:cubicBezTo>
                    <a:pt x="1371" y="20746"/>
                    <a:pt x="855" y="20002"/>
                    <a:pt x="854" y="19003"/>
                  </a:cubicBezTo>
                  <a:cubicBezTo>
                    <a:pt x="851" y="18000"/>
                    <a:pt x="1374" y="17230"/>
                    <a:pt x="2216" y="17226"/>
                  </a:cubicBezTo>
                  <a:cubicBezTo>
                    <a:pt x="2508" y="17226"/>
                    <a:pt x="2788" y="17278"/>
                    <a:pt x="3100" y="17487"/>
                  </a:cubicBezTo>
                  <a:lnTo>
                    <a:pt x="3158" y="16656"/>
                  </a:lnTo>
                  <a:cubicBezTo>
                    <a:pt x="2858" y="16518"/>
                    <a:pt x="2501" y="16456"/>
                    <a:pt x="2234" y="16456"/>
                  </a:cubicBezTo>
                  <a:cubicBezTo>
                    <a:pt x="849" y="16459"/>
                    <a:pt x="-2" y="17404"/>
                    <a:pt x="0" y="19077"/>
                  </a:cubicBezTo>
                  <a:cubicBezTo>
                    <a:pt x="6" y="20728"/>
                    <a:pt x="922" y="21520"/>
                    <a:pt x="2244" y="21518"/>
                  </a:cubicBezTo>
                  <a:cubicBezTo>
                    <a:pt x="2551" y="21514"/>
                    <a:pt x="2875" y="21448"/>
                    <a:pt x="3168" y="21358"/>
                  </a:cubicBezTo>
                  <a:lnTo>
                    <a:pt x="3133" y="20539"/>
                  </a:lnTo>
                  <a:cubicBezTo>
                    <a:pt x="2941" y="20662"/>
                    <a:pt x="2561" y="20744"/>
                    <a:pt x="2240" y="20744"/>
                  </a:cubicBezTo>
                  <a:moveTo>
                    <a:pt x="19585" y="16466"/>
                  </a:moveTo>
                  <a:lnTo>
                    <a:pt x="19545" y="16466"/>
                  </a:lnTo>
                  <a:lnTo>
                    <a:pt x="17532" y="21465"/>
                  </a:lnTo>
                  <a:lnTo>
                    <a:pt x="18307" y="21465"/>
                  </a:lnTo>
                  <a:lnTo>
                    <a:pt x="18737" y="20307"/>
                  </a:lnTo>
                  <a:lnTo>
                    <a:pt x="20298" y="20307"/>
                  </a:lnTo>
                  <a:lnTo>
                    <a:pt x="20729" y="21465"/>
                  </a:lnTo>
                  <a:lnTo>
                    <a:pt x="21598" y="21465"/>
                  </a:lnTo>
                  <a:lnTo>
                    <a:pt x="19585" y="16466"/>
                  </a:lnTo>
                  <a:close/>
                  <a:moveTo>
                    <a:pt x="18956" y="19718"/>
                  </a:moveTo>
                  <a:lnTo>
                    <a:pt x="19513" y="18207"/>
                  </a:lnTo>
                  <a:lnTo>
                    <a:pt x="20077" y="19718"/>
                  </a:lnTo>
                  <a:lnTo>
                    <a:pt x="18956" y="19718"/>
                  </a:lnTo>
                  <a:close/>
                  <a:moveTo>
                    <a:pt x="13449" y="18533"/>
                  </a:moveTo>
                  <a:cubicBezTo>
                    <a:pt x="12921" y="18261"/>
                    <a:pt x="12625" y="18136"/>
                    <a:pt x="12620" y="17720"/>
                  </a:cubicBezTo>
                  <a:cubicBezTo>
                    <a:pt x="12617" y="17369"/>
                    <a:pt x="12875" y="17129"/>
                    <a:pt x="13264" y="17129"/>
                  </a:cubicBezTo>
                  <a:cubicBezTo>
                    <a:pt x="13624" y="17129"/>
                    <a:pt x="14009" y="17253"/>
                    <a:pt x="14318" y="17551"/>
                  </a:cubicBezTo>
                  <a:lnTo>
                    <a:pt x="14318" y="16699"/>
                  </a:lnTo>
                  <a:cubicBezTo>
                    <a:pt x="13994" y="16565"/>
                    <a:pt x="13624" y="16480"/>
                    <a:pt x="13289" y="16480"/>
                  </a:cubicBezTo>
                  <a:cubicBezTo>
                    <a:pt x="12401" y="16480"/>
                    <a:pt x="11815" y="17007"/>
                    <a:pt x="11825" y="17843"/>
                  </a:cubicBezTo>
                  <a:cubicBezTo>
                    <a:pt x="11827" y="18225"/>
                    <a:pt x="11940" y="18521"/>
                    <a:pt x="12173" y="18770"/>
                  </a:cubicBezTo>
                  <a:cubicBezTo>
                    <a:pt x="12327" y="18939"/>
                    <a:pt x="12511" y="19059"/>
                    <a:pt x="12955" y="19290"/>
                  </a:cubicBezTo>
                  <a:cubicBezTo>
                    <a:pt x="13572" y="19608"/>
                    <a:pt x="13820" y="19804"/>
                    <a:pt x="13823" y="20199"/>
                  </a:cubicBezTo>
                  <a:cubicBezTo>
                    <a:pt x="13825" y="20638"/>
                    <a:pt x="13502" y="20932"/>
                    <a:pt x="13061" y="20932"/>
                  </a:cubicBezTo>
                  <a:cubicBezTo>
                    <a:pt x="12709" y="20932"/>
                    <a:pt x="12283" y="20777"/>
                    <a:pt x="11874" y="20527"/>
                  </a:cubicBezTo>
                  <a:lnTo>
                    <a:pt x="11874" y="21407"/>
                  </a:lnTo>
                  <a:cubicBezTo>
                    <a:pt x="12240" y="21530"/>
                    <a:pt x="12622" y="21600"/>
                    <a:pt x="12989" y="21600"/>
                  </a:cubicBezTo>
                  <a:cubicBezTo>
                    <a:pt x="13989" y="21600"/>
                    <a:pt x="14608" y="21027"/>
                    <a:pt x="14599" y="20065"/>
                  </a:cubicBezTo>
                  <a:cubicBezTo>
                    <a:pt x="14593" y="19324"/>
                    <a:pt x="14253" y="18952"/>
                    <a:pt x="13449" y="18533"/>
                  </a:cubicBezTo>
                  <a:moveTo>
                    <a:pt x="9250" y="16456"/>
                  </a:moveTo>
                  <a:lnTo>
                    <a:pt x="8435" y="16456"/>
                  </a:lnTo>
                  <a:lnTo>
                    <a:pt x="8435" y="21466"/>
                  </a:lnTo>
                  <a:lnTo>
                    <a:pt x="10836" y="21466"/>
                  </a:lnTo>
                  <a:lnTo>
                    <a:pt x="10836" y="20704"/>
                  </a:lnTo>
                  <a:lnTo>
                    <a:pt x="9250" y="20704"/>
                  </a:lnTo>
                  <a:lnTo>
                    <a:pt x="9250" y="16456"/>
                  </a:lnTo>
                  <a:close/>
                  <a:moveTo>
                    <a:pt x="15778" y="21460"/>
                  </a:moveTo>
                  <a:lnTo>
                    <a:pt x="16591" y="21460"/>
                  </a:lnTo>
                  <a:lnTo>
                    <a:pt x="16591" y="16466"/>
                  </a:lnTo>
                  <a:lnTo>
                    <a:pt x="15778" y="16466"/>
                  </a:lnTo>
                  <a:lnTo>
                    <a:pt x="15778" y="21460"/>
                  </a:lnTo>
                  <a:close/>
                  <a:moveTo>
                    <a:pt x="4545" y="21466"/>
                  </a:moveTo>
                  <a:lnTo>
                    <a:pt x="6996" y="21466"/>
                  </a:lnTo>
                  <a:lnTo>
                    <a:pt x="6996" y="20687"/>
                  </a:lnTo>
                  <a:lnTo>
                    <a:pt x="5374" y="20687"/>
                  </a:lnTo>
                  <a:lnTo>
                    <a:pt x="5374" y="19271"/>
                  </a:lnTo>
                  <a:lnTo>
                    <a:pt x="6861" y="19271"/>
                  </a:lnTo>
                  <a:lnTo>
                    <a:pt x="6861" y="18486"/>
                  </a:lnTo>
                  <a:lnTo>
                    <a:pt x="5374" y="18486"/>
                  </a:lnTo>
                  <a:lnTo>
                    <a:pt x="5374" y="17249"/>
                  </a:lnTo>
                  <a:lnTo>
                    <a:pt x="6996" y="17249"/>
                  </a:lnTo>
                  <a:lnTo>
                    <a:pt x="6996" y="16466"/>
                  </a:lnTo>
                  <a:lnTo>
                    <a:pt x="4545" y="16466"/>
                  </a:lnTo>
                  <a:lnTo>
                    <a:pt x="4545" y="21466"/>
                  </a:lnTo>
                  <a:close/>
                  <a:moveTo>
                    <a:pt x="9504" y="13261"/>
                  </a:moveTo>
                  <a:lnTo>
                    <a:pt x="5183" y="5774"/>
                  </a:lnTo>
                  <a:cubicBezTo>
                    <a:pt x="5151" y="6057"/>
                    <a:pt x="5132" y="6343"/>
                    <a:pt x="5132" y="6637"/>
                  </a:cubicBezTo>
                  <a:cubicBezTo>
                    <a:pt x="5132" y="9856"/>
                    <a:pt x="6998" y="12552"/>
                    <a:pt x="9504" y="13261"/>
                  </a:cubicBezTo>
                  <a:moveTo>
                    <a:pt x="10618" y="13435"/>
                  </a:moveTo>
                  <a:lnTo>
                    <a:pt x="9530" y="0"/>
                  </a:lnTo>
                  <a:cubicBezTo>
                    <a:pt x="8350" y="332"/>
                    <a:pt x="7310" y="1100"/>
                    <a:pt x="6538" y="2157"/>
                  </a:cubicBezTo>
                  <a:lnTo>
                    <a:pt x="10184" y="13402"/>
                  </a:lnTo>
                  <a:cubicBezTo>
                    <a:pt x="10328" y="13421"/>
                    <a:pt x="10474" y="13427"/>
                    <a:pt x="10618" y="13435"/>
                  </a:cubicBezTo>
                  <a:moveTo>
                    <a:pt x="16434" y="5774"/>
                  </a:moveTo>
                  <a:lnTo>
                    <a:pt x="12112" y="13261"/>
                  </a:lnTo>
                  <a:cubicBezTo>
                    <a:pt x="14618" y="12552"/>
                    <a:pt x="16483" y="9856"/>
                    <a:pt x="16483" y="6637"/>
                  </a:cubicBezTo>
                  <a:cubicBezTo>
                    <a:pt x="16483" y="6343"/>
                    <a:pt x="16461" y="6057"/>
                    <a:pt x="16434" y="5774"/>
                  </a:cubicBezTo>
                  <a:moveTo>
                    <a:pt x="12085" y="0"/>
                  </a:moveTo>
                  <a:lnTo>
                    <a:pt x="10998" y="13436"/>
                  </a:lnTo>
                  <a:cubicBezTo>
                    <a:pt x="11143" y="13427"/>
                    <a:pt x="11288" y="13422"/>
                    <a:pt x="11430" y="13403"/>
                  </a:cubicBezTo>
                  <a:lnTo>
                    <a:pt x="15079" y="2158"/>
                  </a:lnTo>
                  <a:cubicBezTo>
                    <a:pt x="14307" y="1101"/>
                    <a:pt x="13267" y="333"/>
                    <a:pt x="12085" y="0"/>
                  </a:cubicBezTo>
                </a:path>
              </a:pathLst>
            </a:custGeom>
            <a:solidFill>
              <a:srgbClr val="FE780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" name="Figura">
              <a:extLst>
                <a:ext uri="{FF2B5EF4-FFF2-40B4-BE49-F238E27FC236}">
                  <a16:creationId xmlns:a16="http://schemas.microsoft.com/office/drawing/2014/main" id="{9C3B095F-49B7-FA83-BA98-40FC9152E625}"/>
                </a:ext>
              </a:extLst>
            </p:cNvPr>
            <p:cNvSpPr/>
            <p:nvPr/>
          </p:nvSpPr>
          <p:spPr>
            <a:xfrm>
              <a:off x="8453" y="1024305"/>
              <a:ext cx="51191" cy="77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336" y="0"/>
                  </a:lnTo>
                  <a:lnTo>
                    <a:pt x="4336" y="19178"/>
                  </a:lnTo>
                  <a:lnTo>
                    <a:pt x="21600" y="19178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2" name="Figura">
              <a:extLst>
                <a:ext uri="{FF2B5EF4-FFF2-40B4-BE49-F238E27FC236}">
                  <a16:creationId xmlns:a16="http://schemas.microsoft.com/office/drawing/2014/main" id="{49F2E43A-D53D-4AAD-E07A-9BEE8151A09F}"/>
                </a:ext>
              </a:extLst>
            </p:cNvPr>
            <p:cNvSpPr/>
            <p:nvPr/>
          </p:nvSpPr>
          <p:spPr>
            <a:xfrm>
              <a:off x="64068" y="1044334"/>
              <a:ext cx="52615" cy="5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041"/>
                  </a:moveTo>
                  <a:cubicBezTo>
                    <a:pt x="20934" y="21402"/>
                    <a:pt x="20091" y="21600"/>
                    <a:pt x="18891" y="21600"/>
                  </a:cubicBezTo>
                  <a:cubicBezTo>
                    <a:pt x="16936" y="21600"/>
                    <a:pt x="15691" y="20640"/>
                    <a:pt x="15691" y="18403"/>
                  </a:cubicBezTo>
                  <a:cubicBezTo>
                    <a:pt x="13604" y="20600"/>
                    <a:pt x="10800" y="21600"/>
                    <a:pt x="7600" y="21600"/>
                  </a:cubicBezTo>
                  <a:cubicBezTo>
                    <a:pt x="3426" y="21600"/>
                    <a:pt x="0" y="19922"/>
                    <a:pt x="0" y="15810"/>
                  </a:cubicBezTo>
                  <a:cubicBezTo>
                    <a:pt x="0" y="11139"/>
                    <a:pt x="3866" y="10139"/>
                    <a:pt x="7776" y="9461"/>
                  </a:cubicBezTo>
                  <a:cubicBezTo>
                    <a:pt x="11950" y="8744"/>
                    <a:pt x="15508" y="8981"/>
                    <a:pt x="15508" y="6428"/>
                  </a:cubicBezTo>
                  <a:cubicBezTo>
                    <a:pt x="15508" y="3474"/>
                    <a:pt x="12799" y="2994"/>
                    <a:pt x="10398" y="2994"/>
                  </a:cubicBezTo>
                  <a:cubicBezTo>
                    <a:pt x="7198" y="2994"/>
                    <a:pt x="4841" y="3869"/>
                    <a:pt x="4664" y="6908"/>
                  </a:cubicBezTo>
                  <a:lnTo>
                    <a:pt x="886" y="6908"/>
                  </a:lnTo>
                  <a:cubicBezTo>
                    <a:pt x="1106" y="1796"/>
                    <a:pt x="5507" y="0"/>
                    <a:pt x="10618" y="0"/>
                  </a:cubicBezTo>
                  <a:cubicBezTo>
                    <a:pt x="14748" y="0"/>
                    <a:pt x="19236" y="836"/>
                    <a:pt x="19236" y="5671"/>
                  </a:cubicBezTo>
                  <a:lnTo>
                    <a:pt x="19236" y="16290"/>
                  </a:lnTo>
                  <a:cubicBezTo>
                    <a:pt x="19236" y="17889"/>
                    <a:pt x="19236" y="18606"/>
                    <a:pt x="20437" y="18606"/>
                  </a:cubicBezTo>
                  <a:cubicBezTo>
                    <a:pt x="20745" y="18606"/>
                    <a:pt x="21103" y="18567"/>
                    <a:pt x="21594" y="18409"/>
                  </a:cubicBezTo>
                  <a:lnTo>
                    <a:pt x="21594" y="21041"/>
                  </a:lnTo>
                  <a:close/>
                  <a:moveTo>
                    <a:pt x="15464" y="10461"/>
                  </a:moveTo>
                  <a:cubicBezTo>
                    <a:pt x="14000" y="11421"/>
                    <a:pt x="11152" y="11461"/>
                    <a:pt x="8619" y="11856"/>
                  </a:cubicBezTo>
                  <a:cubicBezTo>
                    <a:pt x="6129" y="12257"/>
                    <a:pt x="3998" y="13054"/>
                    <a:pt x="3998" y="15573"/>
                  </a:cubicBezTo>
                  <a:cubicBezTo>
                    <a:pt x="3998" y="17810"/>
                    <a:pt x="6129" y="18606"/>
                    <a:pt x="8443" y="18606"/>
                  </a:cubicBezTo>
                  <a:cubicBezTo>
                    <a:pt x="13421" y="18606"/>
                    <a:pt x="15464" y="15810"/>
                    <a:pt x="15464" y="13935"/>
                  </a:cubicBezTo>
                  <a:lnTo>
                    <a:pt x="15464" y="10461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3" name="Figura">
              <a:extLst>
                <a:ext uri="{FF2B5EF4-FFF2-40B4-BE49-F238E27FC236}">
                  <a16:creationId xmlns:a16="http://schemas.microsoft.com/office/drawing/2014/main" id="{ADCF11EF-F6F5-C01C-6CFC-98DA20F28C21}"/>
                </a:ext>
              </a:extLst>
            </p:cNvPr>
            <p:cNvSpPr/>
            <p:nvPr/>
          </p:nvSpPr>
          <p:spPr>
            <a:xfrm>
              <a:off x="152268" y="1044319"/>
              <a:ext cx="51667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0" y="8826"/>
                  </a:moveTo>
                  <a:cubicBezTo>
                    <a:pt x="17162" y="5591"/>
                    <a:pt x="14423" y="2999"/>
                    <a:pt x="10664" y="2999"/>
                  </a:cubicBezTo>
                  <a:cubicBezTo>
                    <a:pt x="6676" y="2999"/>
                    <a:pt x="4298" y="5670"/>
                    <a:pt x="4032" y="8826"/>
                  </a:cubicBezTo>
                  <a:lnTo>
                    <a:pt x="17340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4" name="Figura">
              <a:extLst>
                <a:ext uri="{FF2B5EF4-FFF2-40B4-BE49-F238E27FC236}">
                  <a16:creationId xmlns:a16="http://schemas.microsoft.com/office/drawing/2014/main" id="{904694F0-CEF8-77C5-790D-0BF757CE68DA}"/>
                </a:ext>
              </a:extLst>
            </p:cNvPr>
            <p:cNvSpPr/>
            <p:nvPr/>
          </p:nvSpPr>
          <p:spPr>
            <a:xfrm>
              <a:off x="213396" y="1044349"/>
              <a:ext cx="46337" cy="57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85"/>
                  </a:moveTo>
                  <a:lnTo>
                    <a:pt x="4040" y="485"/>
                  </a:lnTo>
                  <a:lnTo>
                    <a:pt x="4040" y="3836"/>
                  </a:lnTo>
                  <a:lnTo>
                    <a:pt x="4140" y="3836"/>
                  </a:lnTo>
                  <a:cubicBezTo>
                    <a:pt x="5953" y="1225"/>
                    <a:pt x="8880" y="0"/>
                    <a:pt x="12620" y="0"/>
                  </a:cubicBezTo>
                  <a:cubicBezTo>
                    <a:pt x="19480" y="0"/>
                    <a:pt x="21600" y="3183"/>
                    <a:pt x="21600" y="7718"/>
                  </a:cubicBezTo>
                  <a:lnTo>
                    <a:pt x="21600" y="21600"/>
                  </a:lnTo>
                  <a:lnTo>
                    <a:pt x="17310" y="21600"/>
                  </a:lnTo>
                  <a:lnTo>
                    <a:pt x="17310" y="7308"/>
                  </a:lnTo>
                  <a:cubicBezTo>
                    <a:pt x="17310" y="4737"/>
                    <a:pt x="15290" y="3062"/>
                    <a:pt x="12013" y="3062"/>
                  </a:cubicBezTo>
                  <a:cubicBezTo>
                    <a:pt x="6817" y="3062"/>
                    <a:pt x="4290" y="5881"/>
                    <a:pt x="4290" y="9676"/>
                  </a:cubicBezTo>
                  <a:lnTo>
                    <a:pt x="4290" y="21600"/>
                  </a:lnTo>
                  <a:lnTo>
                    <a:pt x="0" y="21600"/>
                  </a:lnTo>
                  <a:lnTo>
                    <a:pt x="0" y="485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5" name="Figura">
              <a:extLst>
                <a:ext uri="{FF2B5EF4-FFF2-40B4-BE49-F238E27FC236}">
                  <a16:creationId xmlns:a16="http://schemas.microsoft.com/office/drawing/2014/main" id="{866A0041-8133-A2E5-1E68-1FD7D97A2D68}"/>
                </a:ext>
              </a:extLst>
            </p:cNvPr>
            <p:cNvSpPr/>
            <p:nvPr/>
          </p:nvSpPr>
          <p:spPr>
            <a:xfrm>
              <a:off x="270543" y="1044319"/>
              <a:ext cx="51667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0" y="8826"/>
                  </a:moveTo>
                  <a:cubicBezTo>
                    <a:pt x="17162" y="5591"/>
                    <a:pt x="14423" y="2999"/>
                    <a:pt x="10664" y="2999"/>
                  </a:cubicBezTo>
                  <a:cubicBezTo>
                    <a:pt x="6676" y="2999"/>
                    <a:pt x="4298" y="5670"/>
                    <a:pt x="4032" y="8826"/>
                  </a:cubicBezTo>
                  <a:lnTo>
                    <a:pt x="17340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6" name="Figura">
              <a:extLst>
                <a:ext uri="{FF2B5EF4-FFF2-40B4-BE49-F238E27FC236}">
                  <a16:creationId xmlns:a16="http://schemas.microsoft.com/office/drawing/2014/main" id="{74711086-FA12-7AC3-E8C7-C54254156AE1}"/>
                </a:ext>
              </a:extLst>
            </p:cNvPr>
            <p:cNvSpPr/>
            <p:nvPr/>
          </p:nvSpPr>
          <p:spPr>
            <a:xfrm>
              <a:off x="331349" y="1044331"/>
              <a:ext cx="29447" cy="57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0" extrusionOk="0">
                  <a:moveTo>
                    <a:pt x="0" y="489"/>
                  </a:moveTo>
                  <a:lnTo>
                    <a:pt x="6358" y="489"/>
                  </a:lnTo>
                  <a:lnTo>
                    <a:pt x="6358" y="4917"/>
                  </a:lnTo>
                  <a:lnTo>
                    <a:pt x="6515" y="4917"/>
                  </a:lnTo>
                  <a:cubicBezTo>
                    <a:pt x="9772" y="1546"/>
                    <a:pt x="14299" y="-120"/>
                    <a:pt x="21600" y="6"/>
                  </a:cubicBezTo>
                  <a:lnTo>
                    <a:pt x="21600" y="3659"/>
                  </a:lnTo>
                  <a:cubicBezTo>
                    <a:pt x="10727" y="3659"/>
                    <a:pt x="6751" y="6823"/>
                    <a:pt x="6751" y="12142"/>
                  </a:cubicBezTo>
                  <a:lnTo>
                    <a:pt x="6751" y="21480"/>
                  </a:lnTo>
                  <a:lnTo>
                    <a:pt x="0" y="21480"/>
                  </a:lnTo>
                  <a:lnTo>
                    <a:pt x="0" y="489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" name="Figura">
              <a:extLst>
                <a:ext uri="{FF2B5EF4-FFF2-40B4-BE49-F238E27FC236}">
                  <a16:creationId xmlns:a16="http://schemas.microsoft.com/office/drawing/2014/main" id="{F59E73B6-CE42-38DC-04BE-CE089FBBD7EA}"/>
                </a:ext>
              </a:extLst>
            </p:cNvPr>
            <p:cNvSpPr/>
            <p:nvPr/>
          </p:nvSpPr>
          <p:spPr>
            <a:xfrm>
              <a:off x="361637" y="1044364"/>
              <a:ext cx="51314" cy="79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73"/>
                  </a:moveTo>
                  <a:cubicBezTo>
                    <a:pt x="21600" y="19086"/>
                    <a:pt x="18093" y="21600"/>
                    <a:pt x="10661" y="21600"/>
                  </a:cubicBezTo>
                  <a:cubicBezTo>
                    <a:pt x="6240" y="21600"/>
                    <a:pt x="1141" y="20459"/>
                    <a:pt x="909" y="17158"/>
                  </a:cubicBezTo>
                  <a:lnTo>
                    <a:pt x="4783" y="17158"/>
                  </a:lnTo>
                  <a:cubicBezTo>
                    <a:pt x="4963" y="18970"/>
                    <a:pt x="8334" y="19615"/>
                    <a:pt x="10887" y="19615"/>
                  </a:cubicBezTo>
                  <a:cubicBezTo>
                    <a:pt x="15947" y="19615"/>
                    <a:pt x="17952" y="17274"/>
                    <a:pt x="17952" y="13887"/>
                  </a:cubicBezTo>
                  <a:lnTo>
                    <a:pt x="17952" y="12895"/>
                  </a:lnTo>
                  <a:lnTo>
                    <a:pt x="17861" y="12895"/>
                  </a:lnTo>
                  <a:cubicBezTo>
                    <a:pt x="16585" y="14735"/>
                    <a:pt x="13485" y="15641"/>
                    <a:pt x="10526" y="15641"/>
                  </a:cubicBezTo>
                  <a:cubicBezTo>
                    <a:pt x="3513" y="15641"/>
                    <a:pt x="0" y="12105"/>
                    <a:pt x="0" y="7982"/>
                  </a:cubicBezTo>
                  <a:cubicBezTo>
                    <a:pt x="0" y="4417"/>
                    <a:pt x="2733" y="0"/>
                    <a:pt x="10893" y="0"/>
                  </a:cubicBezTo>
                  <a:cubicBezTo>
                    <a:pt x="13852" y="0"/>
                    <a:pt x="16495" y="848"/>
                    <a:pt x="17907" y="2514"/>
                  </a:cubicBezTo>
                  <a:lnTo>
                    <a:pt x="17952" y="2514"/>
                  </a:lnTo>
                  <a:lnTo>
                    <a:pt x="17952" y="352"/>
                  </a:lnTo>
                  <a:lnTo>
                    <a:pt x="21600" y="352"/>
                  </a:lnTo>
                  <a:lnTo>
                    <a:pt x="21600" y="14173"/>
                  </a:lnTo>
                  <a:close/>
                  <a:moveTo>
                    <a:pt x="17778" y="7593"/>
                  </a:moveTo>
                  <a:cubicBezTo>
                    <a:pt x="17778" y="4934"/>
                    <a:pt x="15953" y="2184"/>
                    <a:pt x="11080" y="2184"/>
                  </a:cubicBezTo>
                  <a:cubicBezTo>
                    <a:pt x="6117" y="2184"/>
                    <a:pt x="4106" y="4785"/>
                    <a:pt x="4106" y="7680"/>
                  </a:cubicBezTo>
                  <a:cubicBezTo>
                    <a:pt x="4106" y="10401"/>
                    <a:pt x="5653" y="13441"/>
                    <a:pt x="10758" y="13441"/>
                  </a:cubicBezTo>
                  <a:cubicBezTo>
                    <a:pt x="15863" y="13441"/>
                    <a:pt x="17778" y="10430"/>
                    <a:pt x="17778" y="7593"/>
                  </a:cubicBez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" name="Figura">
              <a:extLst>
                <a:ext uri="{FF2B5EF4-FFF2-40B4-BE49-F238E27FC236}">
                  <a16:creationId xmlns:a16="http://schemas.microsoft.com/office/drawing/2014/main" id="{33C3D76E-31C6-A02F-014C-CEDC4E323C13}"/>
                </a:ext>
              </a:extLst>
            </p:cNvPr>
            <p:cNvSpPr/>
            <p:nvPr/>
          </p:nvSpPr>
          <p:spPr>
            <a:xfrm>
              <a:off x="425277" y="1022467"/>
              <a:ext cx="21101" cy="79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30" y="0"/>
                  </a:moveTo>
                  <a:lnTo>
                    <a:pt x="21600" y="0"/>
                  </a:lnTo>
                  <a:lnTo>
                    <a:pt x="7085" y="4226"/>
                  </a:lnTo>
                  <a:lnTo>
                    <a:pt x="0" y="4226"/>
                  </a:lnTo>
                  <a:lnTo>
                    <a:pt x="9530" y="0"/>
                  </a:lnTo>
                  <a:close/>
                  <a:moveTo>
                    <a:pt x="2100" y="21600"/>
                  </a:moveTo>
                  <a:lnTo>
                    <a:pt x="2100" y="6324"/>
                  </a:lnTo>
                  <a:lnTo>
                    <a:pt x="11521" y="6324"/>
                  </a:lnTo>
                  <a:lnTo>
                    <a:pt x="11521" y="21600"/>
                  </a:lnTo>
                  <a:lnTo>
                    <a:pt x="2100" y="21600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9" name="Figura">
              <a:extLst>
                <a:ext uri="{FF2B5EF4-FFF2-40B4-BE49-F238E27FC236}">
                  <a16:creationId xmlns:a16="http://schemas.microsoft.com/office/drawing/2014/main" id="{BE59CBB4-C8B0-51D8-38B5-35AF97604309}"/>
                </a:ext>
              </a:extLst>
            </p:cNvPr>
            <p:cNvSpPr/>
            <p:nvPr/>
          </p:nvSpPr>
          <p:spPr>
            <a:xfrm>
              <a:off x="447771" y="1044334"/>
              <a:ext cx="52615" cy="5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041"/>
                  </a:moveTo>
                  <a:cubicBezTo>
                    <a:pt x="20934" y="21402"/>
                    <a:pt x="20091" y="21600"/>
                    <a:pt x="18891" y="21600"/>
                  </a:cubicBezTo>
                  <a:cubicBezTo>
                    <a:pt x="16936" y="21600"/>
                    <a:pt x="15691" y="20640"/>
                    <a:pt x="15691" y="18403"/>
                  </a:cubicBezTo>
                  <a:cubicBezTo>
                    <a:pt x="13604" y="20600"/>
                    <a:pt x="10800" y="21600"/>
                    <a:pt x="7600" y="21600"/>
                  </a:cubicBezTo>
                  <a:cubicBezTo>
                    <a:pt x="3426" y="21600"/>
                    <a:pt x="0" y="19922"/>
                    <a:pt x="0" y="15810"/>
                  </a:cubicBezTo>
                  <a:cubicBezTo>
                    <a:pt x="0" y="11139"/>
                    <a:pt x="3866" y="10139"/>
                    <a:pt x="7776" y="9461"/>
                  </a:cubicBezTo>
                  <a:cubicBezTo>
                    <a:pt x="11950" y="8744"/>
                    <a:pt x="15508" y="8981"/>
                    <a:pt x="15508" y="6428"/>
                  </a:cubicBezTo>
                  <a:cubicBezTo>
                    <a:pt x="15508" y="3474"/>
                    <a:pt x="12799" y="2994"/>
                    <a:pt x="10398" y="2994"/>
                  </a:cubicBezTo>
                  <a:cubicBezTo>
                    <a:pt x="7198" y="2994"/>
                    <a:pt x="4841" y="3869"/>
                    <a:pt x="4664" y="6908"/>
                  </a:cubicBezTo>
                  <a:lnTo>
                    <a:pt x="886" y="6908"/>
                  </a:lnTo>
                  <a:cubicBezTo>
                    <a:pt x="1106" y="1796"/>
                    <a:pt x="5507" y="0"/>
                    <a:pt x="10618" y="0"/>
                  </a:cubicBezTo>
                  <a:cubicBezTo>
                    <a:pt x="14748" y="0"/>
                    <a:pt x="19236" y="836"/>
                    <a:pt x="19236" y="5671"/>
                  </a:cubicBezTo>
                  <a:lnTo>
                    <a:pt x="19236" y="16290"/>
                  </a:lnTo>
                  <a:cubicBezTo>
                    <a:pt x="19236" y="17889"/>
                    <a:pt x="19236" y="18606"/>
                    <a:pt x="20437" y="18606"/>
                  </a:cubicBezTo>
                  <a:cubicBezTo>
                    <a:pt x="20745" y="18606"/>
                    <a:pt x="21103" y="18567"/>
                    <a:pt x="21594" y="18409"/>
                  </a:cubicBezTo>
                  <a:lnTo>
                    <a:pt x="21594" y="21041"/>
                  </a:lnTo>
                  <a:close/>
                  <a:moveTo>
                    <a:pt x="15471" y="10461"/>
                  </a:moveTo>
                  <a:cubicBezTo>
                    <a:pt x="14006" y="11421"/>
                    <a:pt x="11158" y="11461"/>
                    <a:pt x="8625" y="11856"/>
                  </a:cubicBezTo>
                  <a:cubicBezTo>
                    <a:pt x="6136" y="12257"/>
                    <a:pt x="4004" y="13054"/>
                    <a:pt x="4004" y="15573"/>
                  </a:cubicBezTo>
                  <a:cubicBezTo>
                    <a:pt x="4004" y="17810"/>
                    <a:pt x="6136" y="18606"/>
                    <a:pt x="8449" y="18606"/>
                  </a:cubicBezTo>
                  <a:cubicBezTo>
                    <a:pt x="13428" y="18606"/>
                    <a:pt x="15471" y="15810"/>
                    <a:pt x="15471" y="13935"/>
                  </a:cubicBezTo>
                  <a:lnTo>
                    <a:pt x="15471" y="10461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0" name="Figura">
              <a:extLst>
                <a:ext uri="{FF2B5EF4-FFF2-40B4-BE49-F238E27FC236}">
                  <a16:creationId xmlns:a16="http://schemas.microsoft.com/office/drawing/2014/main" id="{F67AEE77-8512-88E1-4028-BB1C875660F2}"/>
                </a:ext>
              </a:extLst>
            </p:cNvPr>
            <p:cNvSpPr/>
            <p:nvPr/>
          </p:nvSpPr>
          <p:spPr>
            <a:xfrm>
              <a:off x="535986" y="1044334"/>
              <a:ext cx="53044" cy="78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4" y="21600"/>
                  </a:moveTo>
                  <a:lnTo>
                    <a:pt x="17846" y="21600"/>
                  </a:lnTo>
                  <a:lnTo>
                    <a:pt x="17846" y="13639"/>
                  </a:lnTo>
                  <a:lnTo>
                    <a:pt x="17759" y="13639"/>
                  </a:lnTo>
                  <a:cubicBezTo>
                    <a:pt x="16524" y="15333"/>
                    <a:pt x="13618" y="16077"/>
                    <a:pt x="10488" y="16077"/>
                  </a:cubicBezTo>
                  <a:cubicBezTo>
                    <a:pt x="3479" y="16077"/>
                    <a:pt x="0" y="12332"/>
                    <a:pt x="0" y="7994"/>
                  </a:cubicBezTo>
                  <a:cubicBezTo>
                    <a:pt x="0" y="3657"/>
                    <a:pt x="3436" y="0"/>
                    <a:pt x="10401" y="0"/>
                  </a:cubicBezTo>
                  <a:cubicBezTo>
                    <a:pt x="12739" y="0"/>
                    <a:pt x="16088" y="593"/>
                    <a:pt x="17765" y="2408"/>
                  </a:cubicBezTo>
                  <a:lnTo>
                    <a:pt x="17852" y="2408"/>
                  </a:lnTo>
                  <a:lnTo>
                    <a:pt x="17852" y="357"/>
                  </a:lnTo>
                  <a:lnTo>
                    <a:pt x="21600" y="357"/>
                  </a:lnTo>
                  <a:lnTo>
                    <a:pt x="21600" y="21600"/>
                  </a:lnTo>
                  <a:close/>
                  <a:moveTo>
                    <a:pt x="11012" y="13845"/>
                  </a:moveTo>
                  <a:cubicBezTo>
                    <a:pt x="16038" y="13845"/>
                    <a:pt x="17977" y="10932"/>
                    <a:pt x="17977" y="8053"/>
                  </a:cubicBezTo>
                  <a:cubicBezTo>
                    <a:pt x="17977" y="5023"/>
                    <a:pt x="15951" y="2232"/>
                    <a:pt x="10794" y="2232"/>
                  </a:cubicBezTo>
                  <a:cubicBezTo>
                    <a:pt x="5681" y="2232"/>
                    <a:pt x="3960" y="5174"/>
                    <a:pt x="3960" y="8175"/>
                  </a:cubicBezTo>
                  <a:cubicBezTo>
                    <a:pt x="3960" y="11054"/>
                    <a:pt x="6167" y="13845"/>
                    <a:pt x="11012" y="13845"/>
                  </a:cubicBez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1" name="Figura">
              <a:extLst>
                <a:ext uri="{FF2B5EF4-FFF2-40B4-BE49-F238E27FC236}">
                  <a16:creationId xmlns:a16="http://schemas.microsoft.com/office/drawing/2014/main" id="{988C0263-AE03-23C3-3A44-78D9B39E958A}"/>
                </a:ext>
              </a:extLst>
            </p:cNvPr>
            <p:cNvSpPr/>
            <p:nvPr/>
          </p:nvSpPr>
          <p:spPr>
            <a:xfrm>
              <a:off x="603163" y="1045635"/>
              <a:ext cx="46337" cy="57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115"/>
                  </a:moveTo>
                  <a:lnTo>
                    <a:pt x="17560" y="21115"/>
                  </a:lnTo>
                  <a:lnTo>
                    <a:pt x="17560" y="17764"/>
                  </a:lnTo>
                  <a:lnTo>
                    <a:pt x="17460" y="17764"/>
                  </a:lnTo>
                  <a:cubicBezTo>
                    <a:pt x="15640" y="20375"/>
                    <a:pt x="12720" y="21600"/>
                    <a:pt x="8980" y="21600"/>
                  </a:cubicBezTo>
                  <a:cubicBezTo>
                    <a:pt x="2120" y="21600"/>
                    <a:pt x="0" y="18417"/>
                    <a:pt x="0" y="13882"/>
                  </a:cubicBezTo>
                  <a:lnTo>
                    <a:pt x="0" y="0"/>
                  </a:lnTo>
                  <a:lnTo>
                    <a:pt x="4290" y="0"/>
                  </a:lnTo>
                  <a:lnTo>
                    <a:pt x="4290" y="14292"/>
                  </a:lnTo>
                  <a:cubicBezTo>
                    <a:pt x="4290" y="16863"/>
                    <a:pt x="6310" y="18538"/>
                    <a:pt x="9587" y="18538"/>
                  </a:cubicBezTo>
                  <a:cubicBezTo>
                    <a:pt x="14783" y="18538"/>
                    <a:pt x="17310" y="15719"/>
                    <a:pt x="17310" y="11924"/>
                  </a:cubicBezTo>
                  <a:lnTo>
                    <a:pt x="17310" y="0"/>
                  </a:lnTo>
                  <a:lnTo>
                    <a:pt x="21600" y="0"/>
                  </a:lnTo>
                  <a:lnTo>
                    <a:pt x="21600" y="21115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2" name="Figura">
              <a:extLst>
                <a:ext uri="{FF2B5EF4-FFF2-40B4-BE49-F238E27FC236}">
                  <a16:creationId xmlns:a16="http://schemas.microsoft.com/office/drawing/2014/main" id="{3DDBA501-1CB8-1142-541E-265A4335A83F}"/>
                </a:ext>
              </a:extLst>
            </p:cNvPr>
            <p:cNvSpPr/>
            <p:nvPr/>
          </p:nvSpPr>
          <p:spPr>
            <a:xfrm>
              <a:off x="660309" y="1044319"/>
              <a:ext cx="51668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6" y="8826"/>
                  </a:moveTo>
                  <a:cubicBezTo>
                    <a:pt x="17168" y="5591"/>
                    <a:pt x="14430" y="2999"/>
                    <a:pt x="10670" y="2999"/>
                  </a:cubicBezTo>
                  <a:cubicBezTo>
                    <a:pt x="6682" y="2999"/>
                    <a:pt x="4305" y="5670"/>
                    <a:pt x="4039" y="8826"/>
                  </a:cubicBezTo>
                  <a:lnTo>
                    <a:pt x="17346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3" name="Figura">
              <a:extLst>
                <a:ext uri="{FF2B5EF4-FFF2-40B4-BE49-F238E27FC236}">
                  <a16:creationId xmlns:a16="http://schemas.microsoft.com/office/drawing/2014/main" id="{5203C60C-9738-7636-3D42-4949A6A9EB48}"/>
                </a:ext>
              </a:extLst>
            </p:cNvPr>
            <p:cNvSpPr/>
            <p:nvPr/>
          </p:nvSpPr>
          <p:spPr>
            <a:xfrm>
              <a:off x="748510" y="1044334"/>
              <a:ext cx="53044" cy="78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4" y="21600"/>
                  </a:moveTo>
                  <a:lnTo>
                    <a:pt x="17846" y="21600"/>
                  </a:lnTo>
                  <a:lnTo>
                    <a:pt x="17846" y="13639"/>
                  </a:lnTo>
                  <a:lnTo>
                    <a:pt x="17759" y="13639"/>
                  </a:lnTo>
                  <a:cubicBezTo>
                    <a:pt x="16524" y="15333"/>
                    <a:pt x="13618" y="16077"/>
                    <a:pt x="10488" y="16077"/>
                  </a:cubicBezTo>
                  <a:cubicBezTo>
                    <a:pt x="3479" y="16077"/>
                    <a:pt x="0" y="12332"/>
                    <a:pt x="0" y="7994"/>
                  </a:cubicBezTo>
                  <a:cubicBezTo>
                    <a:pt x="0" y="3657"/>
                    <a:pt x="3436" y="0"/>
                    <a:pt x="10401" y="0"/>
                  </a:cubicBezTo>
                  <a:cubicBezTo>
                    <a:pt x="12739" y="0"/>
                    <a:pt x="16088" y="593"/>
                    <a:pt x="17765" y="2408"/>
                  </a:cubicBezTo>
                  <a:lnTo>
                    <a:pt x="17852" y="2408"/>
                  </a:lnTo>
                  <a:lnTo>
                    <a:pt x="17852" y="357"/>
                  </a:lnTo>
                  <a:lnTo>
                    <a:pt x="21600" y="357"/>
                  </a:lnTo>
                  <a:lnTo>
                    <a:pt x="21600" y="21600"/>
                  </a:lnTo>
                  <a:close/>
                  <a:moveTo>
                    <a:pt x="11018" y="13845"/>
                  </a:moveTo>
                  <a:cubicBezTo>
                    <a:pt x="16044" y="13845"/>
                    <a:pt x="17983" y="10932"/>
                    <a:pt x="17983" y="8053"/>
                  </a:cubicBezTo>
                  <a:cubicBezTo>
                    <a:pt x="17983" y="5023"/>
                    <a:pt x="15957" y="2232"/>
                    <a:pt x="10800" y="2232"/>
                  </a:cubicBezTo>
                  <a:cubicBezTo>
                    <a:pt x="5687" y="2232"/>
                    <a:pt x="3966" y="5174"/>
                    <a:pt x="3966" y="8175"/>
                  </a:cubicBezTo>
                  <a:cubicBezTo>
                    <a:pt x="3966" y="11054"/>
                    <a:pt x="6167" y="13845"/>
                    <a:pt x="11018" y="13845"/>
                  </a:cubicBez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4" name="Figura">
              <a:extLst>
                <a:ext uri="{FF2B5EF4-FFF2-40B4-BE49-F238E27FC236}">
                  <a16:creationId xmlns:a16="http://schemas.microsoft.com/office/drawing/2014/main" id="{08C12B60-69FF-6D73-295A-272A9B999197}"/>
                </a:ext>
              </a:extLst>
            </p:cNvPr>
            <p:cNvSpPr/>
            <p:nvPr/>
          </p:nvSpPr>
          <p:spPr>
            <a:xfrm>
              <a:off x="815687" y="1045635"/>
              <a:ext cx="46337" cy="57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115"/>
                  </a:moveTo>
                  <a:lnTo>
                    <a:pt x="17560" y="21115"/>
                  </a:lnTo>
                  <a:lnTo>
                    <a:pt x="17560" y="17764"/>
                  </a:lnTo>
                  <a:lnTo>
                    <a:pt x="17460" y="17764"/>
                  </a:lnTo>
                  <a:cubicBezTo>
                    <a:pt x="15640" y="20375"/>
                    <a:pt x="12720" y="21600"/>
                    <a:pt x="8980" y="21600"/>
                  </a:cubicBezTo>
                  <a:cubicBezTo>
                    <a:pt x="2120" y="21600"/>
                    <a:pt x="0" y="18417"/>
                    <a:pt x="0" y="13882"/>
                  </a:cubicBezTo>
                  <a:lnTo>
                    <a:pt x="0" y="0"/>
                  </a:lnTo>
                  <a:lnTo>
                    <a:pt x="4290" y="0"/>
                  </a:lnTo>
                  <a:lnTo>
                    <a:pt x="4290" y="14292"/>
                  </a:lnTo>
                  <a:cubicBezTo>
                    <a:pt x="4290" y="16863"/>
                    <a:pt x="6310" y="18538"/>
                    <a:pt x="9587" y="18538"/>
                  </a:cubicBezTo>
                  <a:cubicBezTo>
                    <a:pt x="14783" y="18538"/>
                    <a:pt x="17310" y="15719"/>
                    <a:pt x="17310" y="11924"/>
                  </a:cubicBezTo>
                  <a:lnTo>
                    <a:pt x="17310" y="0"/>
                  </a:lnTo>
                  <a:lnTo>
                    <a:pt x="21600" y="0"/>
                  </a:lnTo>
                  <a:lnTo>
                    <a:pt x="21600" y="21115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5" name="Figura">
              <a:extLst>
                <a:ext uri="{FF2B5EF4-FFF2-40B4-BE49-F238E27FC236}">
                  <a16:creationId xmlns:a16="http://schemas.microsoft.com/office/drawing/2014/main" id="{FFDDAF9A-8966-0182-ED21-4747BC1B77EF}"/>
                </a:ext>
              </a:extLst>
            </p:cNvPr>
            <p:cNvSpPr/>
            <p:nvPr/>
          </p:nvSpPr>
          <p:spPr>
            <a:xfrm>
              <a:off x="876401" y="1024320"/>
              <a:ext cx="9219" cy="77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64" y="3146"/>
                  </a:moveTo>
                  <a:lnTo>
                    <a:pt x="0" y="3146"/>
                  </a:lnTo>
                  <a:lnTo>
                    <a:pt x="0" y="0"/>
                  </a:lnTo>
                  <a:lnTo>
                    <a:pt x="21564" y="0"/>
                  </a:lnTo>
                  <a:lnTo>
                    <a:pt x="21564" y="3146"/>
                  </a:lnTo>
                  <a:close/>
                  <a:moveTo>
                    <a:pt x="36" y="5957"/>
                  </a:moveTo>
                  <a:lnTo>
                    <a:pt x="21600" y="5957"/>
                  </a:lnTo>
                  <a:lnTo>
                    <a:pt x="21600" y="21600"/>
                  </a:lnTo>
                  <a:lnTo>
                    <a:pt x="36" y="21600"/>
                  </a:lnTo>
                  <a:lnTo>
                    <a:pt x="36" y="5957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6" name="Figura">
              <a:extLst>
                <a:ext uri="{FF2B5EF4-FFF2-40B4-BE49-F238E27FC236}">
                  <a16:creationId xmlns:a16="http://schemas.microsoft.com/office/drawing/2014/main" id="{C9C2FB50-E08D-D37E-2253-51BE3456C6F1}"/>
                </a:ext>
              </a:extLst>
            </p:cNvPr>
            <p:cNvSpPr/>
            <p:nvPr/>
          </p:nvSpPr>
          <p:spPr>
            <a:xfrm>
              <a:off x="896858" y="1044319"/>
              <a:ext cx="51668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6" y="8826"/>
                  </a:moveTo>
                  <a:cubicBezTo>
                    <a:pt x="17168" y="5591"/>
                    <a:pt x="14430" y="2999"/>
                    <a:pt x="10670" y="2999"/>
                  </a:cubicBezTo>
                  <a:cubicBezTo>
                    <a:pt x="6682" y="2999"/>
                    <a:pt x="4305" y="5670"/>
                    <a:pt x="4039" y="8826"/>
                  </a:cubicBezTo>
                  <a:lnTo>
                    <a:pt x="17346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7" name="Figura">
              <a:extLst>
                <a:ext uri="{FF2B5EF4-FFF2-40B4-BE49-F238E27FC236}">
                  <a16:creationId xmlns:a16="http://schemas.microsoft.com/office/drawing/2014/main" id="{26B07DD1-3D38-FCA0-A92D-C95B2B56B522}"/>
                </a:ext>
              </a:extLst>
            </p:cNvPr>
            <p:cNvSpPr/>
            <p:nvPr/>
          </p:nvSpPr>
          <p:spPr>
            <a:xfrm>
              <a:off x="957665" y="1044331"/>
              <a:ext cx="29447" cy="57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0" extrusionOk="0">
                  <a:moveTo>
                    <a:pt x="0" y="489"/>
                  </a:moveTo>
                  <a:lnTo>
                    <a:pt x="6358" y="489"/>
                  </a:lnTo>
                  <a:lnTo>
                    <a:pt x="6358" y="4917"/>
                  </a:lnTo>
                  <a:lnTo>
                    <a:pt x="6515" y="4917"/>
                  </a:lnTo>
                  <a:cubicBezTo>
                    <a:pt x="9772" y="1546"/>
                    <a:pt x="14299" y="-120"/>
                    <a:pt x="21600" y="6"/>
                  </a:cubicBezTo>
                  <a:lnTo>
                    <a:pt x="21600" y="3659"/>
                  </a:lnTo>
                  <a:cubicBezTo>
                    <a:pt x="10727" y="3659"/>
                    <a:pt x="6751" y="6823"/>
                    <a:pt x="6751" y="12142"/>
                  </a:cubicBezTo>
                  <a:lnTo>
                    <a:pt x="6751" y="21480"/>
                  </a:lnTo>
                  <a:lnTo>
                    <a:pt x="0" y="21480"/>
                  </a:lnTo>
                  <a:lnTo>
                    <a:pt x="0" y="489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8" name="Figura">
              <a:extLst>
                <a:ext uri="{FF2B5EF4-FFF2-40B4-BE49-F238E27FC236}">
                  <a16:creationId xmlns:a16="http://schemas.microsoft.com/office/drawing/2014/main" id="{24417E86-B06A-C8AA-FDB7-826E704D0ABD}"/>
                </a:ext>
              </a:extLst>
            </p:cNvPr>
            <p:cNvSpPr/>
            <p:nvPr/>
          </p:nvSpPr>
          <p:spPr>
            <a:xfrm>
              <a:off x="989056" y="1044319"/>
              <a:ext cx="51667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extrusionOk="0">
                  <a:moveTo>
                    <a:pt x="21017" y="14575"/>
                  </a:moveTo>
                  <a:cubicBezTo>
                    <a:pt x="19983" y="19127"/>
                    <a:pt x="16313" y="21600"/>
                    <a:pt x="11114" y="21600"/>
                  </a:cubicBezTo>
                  <a:cubicBezTo>
                    <a:pt x="3722" y="21600"/>
                    <a:pt x="222" y="17048"/>
                    <a:pt x="0" y="10741"/>
                  </a:cubicBezTo>
                  <a:cubicBezTo>
                    <a:pt x="0" y="4552"/>
                    <a:pt x="4571" y="0"/>
                    <a:pt x="10892" y="0"/>
                  </a:cubicBezTo>
                  <a:cubicBezTo>
                    <a:pt x="19096" y="0"/>
                    <a:pt x="21600" y="6827"/>
                    <a:pt x="21378" y="11814"/>
                  </a:cubicBezTo>
                  <a:lnTo>
                    <a:pt x="4032" y="11814"/>
                  </a:lnTo>
                  <a:cubicBezTo>
                    <a:pt x="3899" y="15405"/>
                    <a:pt x="6181" y="18601"/>
                    <a:pt x="11247" y="18601"/>
                  </a:cubicBezTo>
                  <a:cubicBezTo>
                    <a:pt x="14385" y="18601"/>
                    <a:pt x="16579" y="17246"/>
                    <a:pt x="17251" y="14569"/>
                  </a:cubicBezTo>
                  <a:lnTo>
                    <a:pt x="21017" y="14569"/>
                  </a:lnTo>
                  <a:close/>
                  <a:moveTo>
                    <a:pt x="17346" y="8826"/>
                  </a:moveTo>
                  <a:cubicBezTo>
                    <a:pt x="17168" y="5591"/>
                    <a:pt x="14430" y="2999"/>
                    <a:pt x="10670" y="2999"/>
                  </a:cubicBezTo>
                  <a:cubicBezTo>
                    <a:pt x="6682" y="2999"/>
                    <a:pt x="4305" y="5670"/>
                    <a:pt x="4039" y="8826"/>
                  </a:cubicBezTo>
                  <a:lnTo>
                    <a:pt x="17346" y="8826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1" name="Figura">
              <a:extLst>
                <a:ext uri="{FF2B5EF4-FFF2-40B4-BE49-F238E27FC236}">
                  <a16:creationId xmlns:a16="http://schemas.microsoft.com/office/drawing/2014/main" id="{20DEC456-C1E7-176A-6C47-AE814B1DD56A}"/>
                </a:ext>
              </a:extLst>
            </p:cNvPr>
            <p:cNvSpPr/>
            <p:nvPr/>
          </p:nvSpPr>
          <p:spPr>
            <a:xfrm>
              <a:off x="1046631" y="1044334"/>
              <a:ext cx="47516" cy="5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77" y="14613"/>
                  </a:moveTo>
                  <a:cubicBezTo>
                    <a:pt x="4323" y="17646"/>
                    <a:pt x="7574" y="18606"/>
                    <a:pt x="11019" y="18606"/>
                  </a:cubicBezTo>
                  <a:cubicBezTo>
                    <a:pt x="13630" y="18606"/>
                    <a:pt x="17173" y="18126"/>
                    <a:pt x="17173" y="15533"/>
                  </a:cubicBezTo>
                  <a:cubicBezTo>
                    <a:pt x="17173" y="12896"/>
                    <a:pt x="13038" y="12461"/>
                    <a:pt x="8854" y="11698"/>
                  </a:cubicBezTo>
                  <a:cubicBezTo>
                    <a:pt x="4720" y="10941"/>
                    <a:pt x="536" y="9823"/>
                    <a:pt x="536" y="5869"/>
                  </a:cubicBezTo>
                  <a:cubicBezTo>
                    <a:pt x="536" y="1717"/>
                    <a:pt x="5604" y="0"/>
                    <a:pt x="10031" y="0"/>
                  </a:cubicBezTo>
                  <a:cubicBezTo>
                    <a:pt x="15641" y="0"/>
                    <a:pt x="20117" y="1440"/>
                    <a:pt x="20465" y="6468"/>
                  </a:cubicBezTo>
                  <a:lnTo>
                    <a:pt x="16282" y="6468"/>
                  </a:lnTo>
                  <a:cubicBezTo>
                    <a:pt x="15982" y="3830"/>
                    <a:pt x="13135" y="2994"/>
                    <a:pt x="10379" y="2994"/>
                  </a:cubicBezTo>
                  <a:cubicBezTo>
                    <a:pt x="7866" y="2994"/>
                    <a:pt x="4963" y="3553"/>
                    <a:pt x="4963" y="5632"/>
                  </a:cubicBezTo>
                  <a:cubicBezTo>
                    <a:pt x="4963" y="8066"/>
                    <a:pt x="9390" y="8467"/>
                    <a:pt x="13282" y="9224"/>
                  </a:cubicBezTo>
                  <a:cubicBezTo>
                    <a:pt x="17465" y="9981"/>
                    <a:pt x="21600" y="11099"/>
                    <a:pt x="21600" y="15093"/>
                  </a:cubicBezTo>
                  <a:cubicBezTo>
                    <a:pt x="21600" y="20001"/>
                    <a:pt x="15941" y="21600"/>
                    <a:pt x="10776" y="21600"/>
                  </a:cubicBezTo>
                  <a:cubicBezTo>
                    <a:pt x="5068" y="21600"/>
                    <a:pt x="244" y="19725"/>
                    <a:pt x="0" y="14613"/>
                  </a:cubicBezTo>
                  <a:lnTo>
                    <a:pt x="4177" y="14613"/>
                  </a:lnTo>
                  <a:close/>
                </a:path>
              </a:pathLst>
            </a:cu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377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lang="es-CO" sz="4000" b="1" i="0" u="none" strike="noStrike" cap="none" spc="-150" baseline="0" dirty="0" smtClean="0">
          <a:solidFill>
            <a:srgbClr val="595959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 Black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T Std 55 Roman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T Std 55 Roman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T Std 55 Roman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T Std 55 Roman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T Std 55 Roman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T Std 55 Roman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T Std 55 Roman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T Std 55 Roman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T Std 55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video" Target="NULL" TargetMode="Externa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24.xml"/><Relationship Id="rId4" Type="http://schemas.microsoft.com/office/2007/relationships/media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5">
            <a:extLst>
              <a:ext uri="{FF2B5EF4-FFF2-40B4-BE49-F238E27FC236}">
                <a16:creationId xmlns:a16="http://schemas.microsoft.com/office/drawing/2014/main" id="{F0F311CC-C418-A838-9BFB-4899F13208DD}"/>
              </a:ext>
            </a:extLst>
          </p:cNvPr>
          <p:cNvSpPr/>
          <p:nvPr/>
        </p:nvSpPr>
        <p:spPr>
          <a:xfrm rot="11359724">
            <a:off x="-382011" y="-44316"/>
            <a:ext cx="10284745" cy="7712749"/>
          </a:xfrm>
          <a:custGeom>
            <a:avLst/>
            <a:gdLst>
              <a:gd name="connsiteX0" fmla="*/ 14395270 w 14547333"/>
              <a:gd name="connsiteY0" fmla="*/ 22605 h 8710638"/>
              <a:gd name="connsiteX1" fmla="*/ 11034237 w 14547333"/>
              <a:gd name="connsiteY1" fmla="*/ 2409344 h 8710638"/>
              <a:gd name="connsiteX2" fmla="*/ 9581114 w 14547333"/>
              <a:gd name="connsiteY2" fmla="*/ 2843334 h 8710638"/>
              <a:gd name="connsiteX3" fmla="*/ 9531284 w 14547333"/>
              <a:gd name="connsiteY3" fmla="*/ 1920616 h 8710638"/>
              <a:gd name="connsiteX4" fmla="*/ 6933914 w 14547333"/>
              <a:gd name="connsiteY4" fmla="*/ 31589 h 8710638"/>
              <a:gd name="connsiteX5" fmla="*/ 6095216 w 14547333"/>
              <a:gd name="connsiteY5" fmla="*/ 252619 h 8710638"/>
              <a:gd name="connsiteX6" fmla="*/ 5701988 w 14547333"/>
              <a:gd name="connsiteY6" fmla="*/ 1020026 h 8710638"/>
              <a:gd name="connsiteX7" fmla="*/ 6714548 w 14547333"/>
              <a:gd name="connsiteY7" fmla="*/ 2510084 h 8710638"/>
              <a:gd name="connsiteX8" fmla="*/ 9336958 w 14547333"/>
              <a:gd name="connsiteY8" fmla="*/ 3049224 h 8710638"/>
              <a:gd name="connsiteX9" fmla="*/ 9115096 w 14547333"/>
              <a:gd name="connsiteY9" fmla="*/ 3429309 h 8710638"/>
              <a:gd name="connsiteX10" fmla="*/ 7699159 w 14547333"/>
              <a:gd name="connsiteY10" fmla="*/ 4319667 h 8710638"/>
              <a:gd name="connsiteX11" fmla="*/ 6614474 w 14547333"/>
              <a:gd name="connsiteY11" fmla="*/ 4445447 h 8710638"/>
              <a:gd name="connsiteX12" fmla="*/ 5444938 w 14547333"/>
              <a:gd name="connsiteY12" fmla="*/ 4574388 h 8710638"/>
              <a:gd name="connsiteX13" fmla="*/ 5052209 w 14547333"/>
              <a:gd name="connsiteY13" fmla="*/ 4635530 h 8710638"/>
              <a:gd name="connsiteX14" fmla="*/ 4640180 w 14547333"/>
              <a:gd name="connsiteY14" fmla="*/ 4321497 h 8710638"/>
              <a:gd name="connsiteX15" fmla="*/ 2855138 w 14547333"/>
              <a:gd name="connsiteY15" fmla="*/ 3406598 h 8710638"/>
              <a:gd name="connsiteX16" fmla="*/ 1033160 w 14547333"/>
              <a:gd name="connsiteY16" fmla="*/ 3003471 h 8710638"/>
              <a:gd name="connsiteX17" fmla="*/ 84072 w 14547333"/>
              <a:gd name="connsiteY17" fmla="*/ 2925108 h 8710638"/>
              <a:gd name="connsiteX18" fmla="*/ 84072 w 14547333"/>
              <a:gd name="connsiteY18" fmla="*/ 3099802 h 8710638"/>
              <a:gd name="connsiteX19" fmla="*/ 1985577 w 14547333"/>
              <a:gd name="connsiteY19" fmla="*/ 3335639 h 8710638"/>
              <a:gd name="connsiteX20" fmla="*/ 3862624 w 14547333"/>
              <a:gd name="connsiteY20" fmla="*/ 4049806 h 8710638"/>
              <a:gd name="connsiteX21" fmla="*/ 4666717 w 14547333"/>
              <a:gd name="connsiteY21" fmla="*/ 4554922 h 8710638"/>
              <a:gd name="connsiteX22" fmla="*/ 4856634 w 14547333"/>
              <a:gd name="connsiteY22" fmla="*/ 4700001 h 8710638"/>
              <a:gd name="connsiteX23" fmla="*/ 4620631 w 14547333"/>
              <a:gd name="connsiteY23" fmla="*/ 4812887 h 8710638"/>
              <a:gd name="connsiteX24" fmla="*/ 3937327 w 14547333"/>
              <a:gd name="connsiteY24" fmla="*/ 5311930 h 8710638"/>
              <a:gd name="connsiteX25" fmla="*/ 3203528 w 14547333"/>
              <a:gd name="connsiteY25" fmla="*/ 6978596 h 8710638"/>
              <a:gd name="connsiteX26" fmla="*/ 3412163 w 14547333"/>
              <a:gd name="connsiteY26" fmla="*/ 7901896 h 8710638"/>
              <a:gd name="connsiteX27" fmla="*/ 3983912 w 14547333"/>
              <a:gd name="connsiteY27" fmla="*/ 8494193 h 8710638"/>
              <a:gd name="connsiteX28" fmla="*/ 5685517 w 14547333"/>
              <a:gd name="connsiteY28" fmla="*/ 8394949 h 8710638"/>
              <a:gd name="connsiteX29" fmla="*/ 6255769 w 14547333"/>
              <a:gd name="connsiteY29" fmla="*/ 7066442 h 8710638"/>
              <a:gd name="connsiteX30" fmla="*/ 6086564 w 14547333"/>
              <a:gd name="connsiteY30" fmla="*/ 6123759 h 8710638"/>
              <a:gd name="connsiteX31" fmla="*/ 5711471 w 14547333"/>
              <a:gd name="connsiteY31" fmla="*/ 5424982 h 8710638"/>
              <a:gd name="connsiteX32" fmla="*/ 5344281 w 14547333"/>
              <a:gd name="connsiteY32" fmla="*/ 4916539 h 8710638"/>
              <a:gd name="connsiteX33" fmla="*/ 5213427 w 14547333"/>
              <a:gd name="connsiteY33" fmla="*/ 4781442 h 8710638"/>
              <a:gd name="connsiteX34" fmla="*/ 5746992 w 14547333"/>
              <a:gd name="connsiteY34" fmla="*/ 4709152 h 8710638"/>
              <a:gd name="connsiteX35" fmla="*/ 6912785 w 14547333"/>
              <a:gd name="connsiteY35" fmla="*/ 4598096 h 8710638"/>
              <a:gd name="connsiteX36" fmla="*/ 7967106 w 14547333"/>
              <a:gd name="connsiteY36" fmla="*/ 4421322 h 8710638"/>
              <a:gd name="connsiteX37" fmla="*/ 9310754 w 14547333"/>
              <a:gd name="connsiteY37" fmla="*/ 3456178 h 8710638"/>
              <a:gd name="connsiteX38" fmla="*/ 9529870 w 14547333"/>
              <a:gd name="connsiteY38" fmla="*/ 3026347 h 8710638"/>
              <a:gd name="connsiteX39" fmla="*/ 10269742 w 14547333"/>
              <a:gd name="connsiteY39" fmla="*/ 2872783 h 8710638"/>
              <a:gd name="connsiteX40" fmla="*/ 13755722 w 14547333"/>
              <a:gd name="connsiteY40" fmla="*/ 801409 h 8710638"/>
              <a:gd name="connsiteX41" fmla="*/ 14518803 w 14547333"/>
              <a:gd name="connsiteY41" fmla="*/ 146056 h 8710638"/>
              <a:gd name="connsiteX42" fmla="*/ 14395270 w 14547333"/>
              <a:gd name="connsiteY42" fmla="*/ 22605 h 8710638"/>
              <a:gd name="connsiteX43" fmla="*/ 5294701 w 14547333"/>
              <a:gd name="connsiteY43" fmla="*/ 5127835 h 8710638"/>
              <a:gd name="connsiteX44" fmla="*/ 5667715 w 14547333"/>
              <a:gd name="connsiteY44" fmla="*/ 5686857 h 8710638"/>
              <a:gd name="connsiteX45" fmla="*/ 5980251 w 14547333"/>
              <a:gd name="connsiteY45" fmla="*/ 6357599 h 8710638"/>
              <a:gd name="connsiteX46" fmla="*/ 5806638 w 14547333"/>
              <a:gd name="connsiteY46" fmla="*/ 8019191 h 8710638"/>
              <a:gd name="connsiteX47" fmla="*/ 4254355 w 14547333"/>
              <a:gd name="connsiteY47" fmla="*/ 8438539 h 8710638"/>
              <a:gd name="connsiteX48" fmla="*/ 3634024 w 14547333"/>
              <a:gd name="connsiteY48" fmla="*/ 7931095 h 8710638"/>
              <a:gd name="connsiteX49" fmla="*/ 3377723 w 14547333"/>
              <a:gd name="connsiteY49" fmla="*/ 7013452 h 8710638"/>
              <a:gd name="connsiteX50" fmla="*/ 4121920 w 14547333"/>
              <a:gd name="connsiteY50" fmla="*/ 5377398 h 8710638"/>
              <a:gd name="connsiteX51" fmla="*/ 4835255 w 14547333"/>
              <a:gd name="connsiteY51" fmla="*/ 4899735 h 8710638"/>
              <a:gd name="connsiteX52" fmla="*/ 5012777 w 14547333"/>
              <a:gd name="connsiteY52" fmla="*/ 4831437 h 8710638"/>
              <a:gd name="connsiteX53" fmla="*/ 5294701 w 14547333"/>
              <a:gd name="connsiteY53" fmla="*/ 5127835 h 8710638"/>
              <a:gd name="connsiteX54" fmla="*/ 7411745 w 14547333"/>
              <a:gd name="connsiteY54" fmla="*/ 2658159 h 8710638"/>
              <a:gd name="connsiteX55" fmla="*/ 6610065 w 14547333"/>
              <a:gd name="connsiteY55" fmla="*/ 2229076 h 8710638"/>
              <a:gd name="connsiteX56" fmla="*/ 5978088 w 14547333"/>
              <a:gd name="connsiteY56" fmla="*/ 1514078 h 8710638"/>
              <a:gd name="connsiteX57" fmla="*/ 5972348 w 14547333"/>
              <a:gd name="connsiteY57" fmla="*/ 648260 h 8710638"/>
              <a:gd name="connsiteX58" fmla="*/ 6675284 w 14547333"/>
              <a:gd name="connsiteY58" fmla="*/ 219760 h 8710638"/>
              <a:gd name="connsiteX59" fmla="*/ 8316911 w 14547333"/>
              <a:gd name="connsiteY59" fmla="*/ 648010 h 8710638"/>
              <a:gd name="connsiteX60" fmla="*/ 9349935 w 14547333"/>
              <a:gd name="connsiteY60" fmla="*/ 1928186 h 8710638"/>
              <a:gd name="connsiteX61" fmla="*/ 9432457 w 14547333"/>
              <a:gd name="connsiteY61" fmla="*/ 2723794 h 8710638"/>
              <a:gd name="connsiteX62" fmla="*/ 9399931 w 14547333"/>
              <a:gd name="connsiteY62" fmla="*/ 2868124 h 8710638"/>
              <a:gd name="connsiteX63" fmla="*/ 7411745 w 14547333"/>
              <a:gd name="connsiteY63" fmla="*/ 2658159 h 871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4547333" h="8710638">
                <a:moveTo>
                  <a:pt x="14395270" y="22605"/>
                </a:moveTo>
                <a:cubicBezTo>
                  <a:pt x="13358834" y="924027"/>
                  <a:pt x="12299522" y="1842669"/>
                  <a:pt x="11034237" y="2409344"/>
                </a:cubicBezTo>
                <a:cubicBezTo>
                  <a:pt x="10576455" y="2614402"/>
                  <a:pt x="10083734" y="2765637"/>
                  <a:pt x="9581114" y="2843334"/>
                </a:cubicBezTo>
                <a:cubicBezTo>
                  <a:pt x="9647082" y="2542944"/>
                  <a:pt x="9630278" y="2226913"/>
                  <a:pt x="9531284" y="1920616"/>
                </a:cubicBezTo>
                <a:cubicBezTo>
                  <a:pt x="9181396" y="837762"/>
                  <a:pt x="8065517" y="50390"/>
                  <a:pt x="6933914" y="31589"/>
                </a:cubicBezTo>
                <a:cubicBezTo>
                  <a:pt x="6645087" y="26765"/>
                  <a:pt x="6333799" y="79922"/>
                  <a:pt x="6095216" y="252619"/>
                </a:cubicBezTo>
                <a:cubicBezTo>
                  <a:pt x="5846235" y="432887"/>
                  <a:pt x="5712802" y="715226"/>
                  <a:pt x="5701988" y="1020026"/>
                </a:cubicBezTo>
                <a:cubicBezTo>
                  <a:pt x="5678779" y="1677209"/>
                  <a:pt x="6197121" y="2186734"/>
                  <a:pt x="6714548" y="2510084"/>
                </a:cubicBezTo>
                <a:cubicBezTo>
                  <a:pt x="7493186" y="2996732"/>
                  <a:pt x="8429463" y="3140065"/>
                  <a:pt x="9336958" y="3049224"/>
                </a:cubicBezTo>
                <a:cubicBezTo>
                  <a:pt x="9280390" y="3184653"/>
                  <a:pt x="9205106" y="3312347"/>
                  <a:pt x="9115096" y="3429309"/>
                </a:cubicBezTo>
                <a:cubicBezTo>
                  <a:pt x="8774360" y="3872117"/>
                  <a:pt x="8237299" y="4185984"/>
                  <a:pt x="7699159" y="4319667"/>
                </a:cubicBezTo>
                <a:cubicBezTo>
                  <a:pt x="7344779" y="4407679"/>
                  <a:pt x="6976756" y="4416331"/>
                  <a:pt x="6614474" y="4445447"/>
                </a:cubicBezTo>
                <a:cubicBezTo>
                  <a:pt x="6223408" y="4476891"/>
                  <a:pt x="5833424" y="4520232"/>
                  <a:pt x="5444938" y="4574388"/>
                </a:cubicBezTo>
                <a:cubicBezTo>
                  <a:pt x="5315082" y="4592523"/>
                  <a:pt x="5180484" y="4604335"/>
                  <a:pt x="5052209" y="4635530"/>
                </a:cubicBezTo>
                <a:cubicBezTo>
                  <a:pt x="4920273" y="4523560"/>
                  <a:pt x="4780517" y="4420157"/>
                  <a:pt x="4640180" y="4321497"/>
                </a:cubicBezTo>
                <a:cubicBezTo>
                  <a:pt x="4093720" y="3937419"/>
                  <a:pt x="3483371" y="3632037"/>
                  <a:pt x="2855138" y="3406598"/>
                </a:cubicBezTo>
                <a:cubicBezTo>
                  <a:pt x="2266501" y="3195301"/>
                  <a:pt x="1653574" y="3073515"/>
                  <a:pt x="1033160" y="3003471"/>
                </a:cubicBezTo>
                <a:cubicBezTo>
                  <a:pt x="717629" y="2967866"/>
                  <a:pt x="400934" y="2944657"/>
                  <a:pt x="84072" y="2925108"/>
                </a:cubicBezTo>
                <a:cubicBezTo>
                  <a:pt x="-28232" y="2918203"/>
                  <a:pt x="-27816" y="3092897"/>
                  <a:pt x="84072" y="3099802"/>
                </a:cubicBezTo>
                <a:cubicBezTo>
                  <a:pt x="722038" y="3139150"/>
                  <a:pt x="1360920" y="3194303"/>
                  <a:pt x="1985577" y="3335639"/>
                </a:cubicBezTo>
                <a:cubicBezTo>
                  <a:pt x="2642676" y="3484296"/>
                  <a:pt x="3269829" y="3730781"/>
                  <a:pt x="3862624" y="4049806"/>
                </a:cubicBezTo>
                <a:cubicBezTo>
                  <a:pt x="4141968" y="4200126"/>
                  <a:pt x="4411247" y="4366668"/>
                  <a:pt x="4666717" y="4554922"/>
                </a:cubicBezTo>
                <a:cubicBezTo>
                  <a:pt x="4730272" y="4601756"/>
                  <a:pt x="4793994" y="4650005"/>
                  <a:pt x="4856634" y="4700001"/>
                </a:cubicBezTo>
                <a:cubicBezTo>
                  <a:pt x="4775692" y="4732777"/>
                  <a:pt x="4696914" y="4771543"/>
                  <a:pt x="4620631" y="4812887"/>
                </a:cubicBezTo>
                <a:cubicBezTo>
                  <a:pt x="4374062" y="4946569"/>
                  <a:pt x="4136478" y="5113693"/>
                  <a:pt x="3937327" y="5311930"/>
                </a:cubicBezTo>
                <a:cubicBezTo>
                  <a:pt x="3499343" y="5747750"/>
                  <a:pt x="3217670" y="6359263"/>
                  <a:pt x="3203528" y="6978596"/>
                </a:cubicBezTo>
                <a:cubicBezTo>
                  <a:pt x="3196207" y="7296290"/>
                  <a:pt x="3260012" y="7621138"/>
                  <a:pt x="3412163" y="7901896"/>
                </a:cubicBezTo>
                <a:cubicBezTo>
                  <a:pt x="3544265" y="8145719"/>
                  <a:pt x="3748075" y="8349779"/>
                  <a:pt x="3983912" y="8494193"/>
                </a:cubicBezTo>
                <a:cubicBezTo>
                  <a:pt x="4510573" y="8816712"/>
                  <a:pt x="5197870" y="8774868"/>
                  <a:pt x="5685517" y="8394949"/>
                </a:cubicBezTo>
                <a:cubicBezTo>
                  <a:pt x="6084568" y="8084077"/>
                  <a:pt x="6258680" y="7558747"/>
                  <a:pt x="6255769" y="7066442"/>
                </a:cubicBezTo>
                <a:cubicBezTo>
                  <a:pt x="6253938" y="6754322"/>
                  <a:pt x="6204275" y="6414500"/>
                  <a:pt x="6086564" y="6123759"/>
                </a:cubicBezTo>
                <a:cubicBezTo>
                  <a:pt x="5987322" y="5878521"/>
                  <a:pt x="5853306" y="5647675"/>
                  <a:pt x="5711471" y="5424982"/>
                </a:cubicBezTo>
                <a:cubicBezTo>
                  <a:pt x="5599833" y="5249622"/>
                  <a:pt x="5483787" y="5071434"/>
                  <a:pt x="5344281" y="4916539"/>
                </a:cubicBezTo>
                <a:cubicBezTo>
                  <a:pt x="5302354" y="4870037"/>
                  <a:pt x="5258514" y="4825032"/>
                  <a:pt x="5213427" y="4781442"/>
                </a:cubicBezTo>
                <a:cubicBezTo>
                  <a:pt x="5389452" y="4746836"/>
                  <a:pt x="5570551" y="4731196"/>
                  <a:pt x="5746992" y="4709152"/>
                </a:cubicBezTo>
                <a:cubicBezTo>
                  <a:pt x="6134564" y="4660737"/>
                  <a:pt x="6523217" y="4625964"/>
                  <a:pt x="6912785" y="4598096"/>
                </a:cubicBezTo>
                <a:cubicBezTo>
                  <a:pt x="7268412" y="4572641"/>
                  <a:pt x="7628948" y="4542028"/>
                  <a:pt x="7967106" y="4421322"/>
                </a:cubicBezTo>
                <a:cubicBezTo>
                  <a:pt x="8491272" y="4234233"/>
                  <a:pt x="8987653" y="3916955"/>
                  <a:pt x="9310754" y="3456178"/>
                </a:cubicBezTo>
                <a:cubicBezTo>
                  <a:pt x="9405754" y="3320665"/>
                  <a:pt x="9478627" y="3176252"/>
                  <a:pt x="9529870" y="3026347"/>
                </a:cubicBezTo>
                <a:cubicBezTo>
                  <a:pt x="9781097" y="2991908"/>
                  <a:pt x="10029079" y="2939998"/>
                  <a:pt x="10269742" y="2872783"/>
                </a:cubicBezTo>
                <a:cubicBezTo>
                  <a:pt x="11588766" y="2504511"/>
                  <a:pt x="12721034" y="1669140"/>
                  <a:pt x="13755722" y="801409"/>
                </a:cubicBezTo>
                <a:cubicBezTo>
                  <a:pt x="14012606" y="585952"/>
                  <a:pt x="14265830" y="366087"/>
                  <a:pt x="14518803" y="146056"/>
                </a:cubicBezTo>
                <a:cubicBezTo>
                  <a:pt x="14603822" y="72185"/>
                  <a:pt x="14479789" y="-50933"/>
                  <a:pt x="14395270" y="22605"/>
                </a:cubicBezTo>
                <a:close/>
                <a:moveTo>
                  <a:pt x="5294701" y="5127835"/>
                </a:moveTo>
                <a:cubicBezTo>
                  <a:pt x="5431794" y="5303944"/>
                  <a:pt x="5553581" y="5495026"/>
                  <a:pt x="5667715" y="5686857"/>
                </a:cubicBezTo>
                <a:cubicBezTo>
                  <a:pt x="5792745" y="5897072"/>
                  <a:pt x="5919773" y="6118684"/>
                  <a:pt x="5980251" y="6357599"/>
                </a:cubicBezTo>
                <a:cubicBezTo>
                  <a:pt x="6119340" y="6907137"/>
                  <a:pt x="6147209" y="7534622"/>
                  <a:pt x="5806638" y="8019191"/>
                </a:cubicBezTo>
                <a:cubicBezTo>
                  <a:pt x="5471059" y="8496771"/>
                  <a:pt x="4783096" y="8664894"/>
                  <a:pt x="4254355" y="8438539"/>
                </a:cubicBezTo>
                <a:cubicBezTo>
                  <a:pt x="4008535" y="8333308"/>
                  <a:pt x="3783845" y="8153289"/>
                  <a:pt x="3634024" y="7931095"/>
                </a:cubicBezTo>
                <a:cubicBezTo>
                  <a:pt x="3452425" y="7661816"/>
                  <a:pt x="3375810" y="7335554"/>
                  <a:pt x="3377723" y="7013452"/>
                </a:cubicBezTo>
                <a:cubicBezTo>
                  <a:pt x="3381383" y="6401273"/>
                  <a:pt x="3672124" y="5789843"/>
                  <a:pt x="4121920" y="5377398"/>
                </a:cubicBezTo>
                <a:cubicBezTo>
                  <a:pt x="4332136" y="5184653"/>
                  <a:pt x="4577207" y="5021023"/>
                  <a:pt x="4835255" y="4899735"/>
                </a:cubicBezTo>
                <a:cubicBezTo>
                  <a:pt x="4892987" y="4872615"/>
                  <a:pt x="4952383" y="4850238"/>
                  <a:pt x="5012777" y="4831437"/>
                </a:cubicBezTo>
                <a:cubicBezTo>
                  <a:pt x="5115182" y="4922778"/>
                  <a:pt x="5211347" y="5020773"/>
                  <a:pt x="5294701" y="5127835"/>
                </a:cubicBezTo>
                <a:close/>
                <a:moveTo>
                  <a:pt x="7411745" y="2658159"/>
                </a:moveTo>
                <a:cubicBezTo>
                  <a:pt x="7126577" y="2552926"/>
                  <a:pt x="6855718" y="2408179"/>
                  <a:pt x="6610065" y="2229076"/>
                </a:cubicBezTo>
                <a:cubicBezTo>
                  <a:pt x="6352100" y="2040989"/>
                  <a:pt x="6114682" y="1806483"/>
                  <a:pt x="5978088" y="1514078"/>
                </a:cubicBezTo>
                <a:cubicBezTo>
                  <a:pt x="5853556" y="1247461"/>
                  <a:pt x="5830513" y="913296"/>
                  <a:pt x="5972348" y="648260"/>
                </a:cubicBezTo>
                <a:cubicBezTo>
                  <a:pt x="6112686" y="385969"/>
                  <a:pt x="6391032" y="258276"/>
                  <a:pt x="6675284" y="219760"/>
                </a:cubicBezTo>
                <a:cubicBezTo>
                  <a:pt x="7240628" y="143061"/>
                  <a:pt x="7845985" y="343543"/>
                  <a:pt x="8316911" y="648010"/>
                </a:cubicBezTo>
                <a:cubicBezTo>
                  <a:pt x="8784258" y="950148"/>
                  <a:pt x="9168003" y="1398447"/>
                  <a:pt x="9349935" y="1928186"/>
                </a:cubicBezTo>
                <a:cubicBezTo>
                  <a:pt x="9437698" y="2183573"/>
                  <a:pt x="9478959" y="2455513"/>
                  <a:pt x="9432457" y="2723794"/>
                </a:cubicBezTo>
                <a:cubicBezTo>
                  <a:pt x="9423972" y="2772542"/>
                  <a:pt x="9413075" y="2820707"/>
                  <a:pt x="9399931" y="2868124"/>
                </a:cubicBezTo>
                <a:cubicBezTo>
                  <a:pt x="8729938" y="2947485"/>
                  <a:pt x="8047799" y="2892997"/>
                  <a:pt x="7411745" y="2658159"/>
                </a:cubicBezTo>
                <a:close/>
              </a:path>
            </a:pathLst>
          </a:custGeom>
          <a:solidFill>
            <a:srgbClr val="FE7801"/>
          </a:solidFill>
          <a:ln w="8315" cap="flat">
            <a:noFill/>
            <a:prstDash val="solid"/>
            <a:miter/>
          </a:ln>
        </p:spPr>
        <p:txBody>
          <a:bodyPr rtlCol="0" anchor="ctr"/>
          <a:lstStyle/>
          <a:p>
            <a:endParaRPr lang="es-CO" dirty="0"/>
          </a:p>
        </p:txBody>
      </p:sp>
      <p:pic>
        <p:nvPicPr>
          <p:cNvPr id="1026" name="Picture 2" descr="image-banner">
            <a:extLst>
              <a:ext uri="{FF2B5EF4-FFF2-40B4-BE49-F238E27FC236}">
                <a16:creationId xmlns:a16="http://schemas.microsoft.com/office/drawing/2014/main" id="{5B91976C-93A2-2F8C-B156-96A46CCC6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41450"/>
            <a:ext cx="12191999" cy="429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618362-572B-88F9-85F8-19F3F4C762AB}"/>
              </a:ext>
            </a:extLst>
          </p:cNvPr>
          <p:cNvSpPr txBox="1"/>
          <p:nvPr/>
        </p:nvSpPr>
        <p:spPr>
          <a:xfrm>
            <a:off x="3924322" y="4411363"/>
            <a:ext cx="3975765" cy="646331"/>
          </a:xfrm>
          <a:prstGeom prst="rect">
            <a:avLst/>
          </a:prstGeom>
          <a:solidFill>
            <a:srgbClr val="FF7B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chemeClr val="bg1"/>
                </a:solidFill>
              </a:rPr>
              <a:t>MEDIDAS COP16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C7DF2A-21EB-7B53-AE59-A62C17A5D0E0}"/>
              </a:ext>
            </a:extLst>
          </p:cNvPr>
          <p:cNvSpPr txBox="1"/>
          <p:nvPr/>
        </p:nvSpPr>
        <p:spPr>
          <a:xfrm>
            <a:off x="3924322" y="5123768"/>
            <a:ext cx="3975765" cy="461665"/>
          </a:xfrm>
          <a:prstGeom prst="rect">
            <a:avLst/>
          </a:prstGeom>
          <a:solidFill>
            <a:srgbClr val="FF7B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bg1"/>
                </a:solidFill>
              </a:rPr>
              <a:t>Octubre 17 del 2024</a:t>
            </a:r>
          </a:p>
        </p:txBody>
      </p:sp>
    </p:spTree>
    <p:extLst>
      <p:ext uri="{BB962C8B-B14F-4D97-AF65-F5344CB8AC3E}">
        <p14:creationId xmlns:p14="http://schemas.microsoft.com/office/powerpoint/2010/main" val="436533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FE216AA-26DE-AA88-6A9E-4DFB4F34B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93" y="63692"/>
            <a:ext cx="11395052" cy="1368000"/>
          </a:xfrm>
        </p:spPr>
        <p:txBody>
          <a:bodyPr>
            <a:noAutofit/>
          </a:bodyPr>
          <a:lstStyle/>
          <a:p>
            <a:r>
              <a:rPr lang="es-ES" sz="3200" dirty="0"/>
              <a:t>Alcance</a:t>
            </a:r>
            <a:endParaRPr lang="es-CO" sz="3200" dirty="0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CE6AE41E-D6A1-C2A1-EB8E-44A18BCBBE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093" y="524939"/>
            <a:ext cx="10741993" cy="9769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1600" dirty="0">
                <a:effectLst/>
                <a:ea typeface="Aptos" panose="020B0004020202020204" pitchFamily="34" charset="0"/>
              </a:rPr>
              <a:t>En Celsia se tienen en cuenta las acciones para la preparación, contención y recuperación a contingencias enmarcadas en el suministro de energía eléctrica para el evento COP16, </a:t>
            </a:r>
            <a:r>
              <a:rPr lang="es-ES" sz="1600" dirty="0">
                <a:ea typeface="Aptos" panose="020B0004020202020204" pitchFamily="34" charset="0"/>
              </a:rPr>
              <a:t>para</a:t>
            </a:r>
            <a:r>
              <a:rPr lang="es-ES" sz="1600" dirty="0">
                <a:effectLst/>
                <a:ea typeface="Aptos" panose="020B0004020202020204" pitchFamily="34" charset="0"/>
              </a:rPr>
              <a:t> la operación de los activos en los municipios de Cali*, Yumbo*, Candelaria, Guadalajara de Buga, Jamundí, Palmira y Buenaventura.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EDE9086-23A0-1CD6-7146-5B5A58C98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24" y="1701740"/>
            <a:ext cx="1678705" cy="237491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D34ABCA-C27F-2DEE-C577-7BE898DA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066" y="4242595"/>
            <a:ext cx="1581106" cy="230984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9C5C59F-6061-738A-0C80-862EE989A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999" y="1701740"/>
            <a:ext cx="1561586" cy="23033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75DE330-55B1-F60C-FE04-9E99D2E5E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047" y="1701740"/>
            <a:ext cx="1685212" cy="23228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E2BA10F-3A88-7CC6-B3C8-67D92345B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1720" y="1701740"/>
            <a:ext cx="1483507" cy="22968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ED4B10C-F2E8-6F12-E442-4C209D728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543" y="4242595"/>
            <a:ext cx="1542067" cy="22740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0C50327-E988-A786-0002-7AE1F01AA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9765" y="4242595"/>
            <a:ext cx="1620146" cy="226028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3A7DABF-65D0-1639-5C70-C42A8411F4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2391" y="1701740"/>
            <a:ext cx="1620146" cy="227080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6AC822D-7DF5-FC1A-04FF-099A7B9732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7327" y="4242595"/>
            <a:ext cx="1639665" cy="226430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E44EFD4-5DCF-840C-3C98-59FA958F72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0147" y="4242595"/>
            <a:ext cx="1626653" cy="2437022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245AD4C-40D1-6A21-C7AF-F544F2990D68}"/>
              </a:ext>
            </a:extLst>
          </p:cNvPr>
          <p:cNvSpPr txBox="1"/>
          <p:nvPr/>
        </p:nvSpPr>
        <p:spPr>
          <a:xfrm>
            <a:off x="-8071" y="6573096"/>
            <a:ext cx="28616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(*) Activos responsabilidad De Celsia Colombia</a:t>
            </a:r>
          </a:p>
        </p:txBody>
      </p:sp>
    </p:spTree>
    <p:extLst>
      <p:ext uri="{BB962C8B-B14F-4D97-AF65-F5344CB8AC3E}">
        <p14:creationId xmlns:p14="http://schemas.microsoft.com/office/powerpoint/2010/main" val="3254563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C11926-74D3-A46A-000A-4BE368861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texto 9">
            <a:extLst>
              <a:ext uri="{FF2B5EF4-FFF2-40B4-BE49-F238E27FC236}">
                <a16:creationId xmlns:a16="http://schemas.microsoft.com/office/drawing/2014/main" id="{5C66BC32-F505-6B9E-0358-B617BA73A849}"/>
              </a:ext>
            </a:extLst>
          </p:cNvPr>
          <p:cNvSpPr txBox="1">
            <a:spLocks/>
          </p:cNvSpPr>
          <p:nvPr/>
        </p:nvSpPr>
        <p:spPr>
          <a:xfrm>
            <a:off x="0" y="865751"/>
            <a:ext cx="5391518" cy="5500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1600" b="1" i="1" dirty="0">
                <a:solidFill>
                  <a:schemeClr val="tx1"/>
                </a:solidFill>
                <a:ea typeface="Aptos" panose="020B0004020202020204" pitchFamily="34" charset="0"/>
              </a:rPr>
              <a:t>Imagen 1. Destinos de interés ambiental COP16</a:t>
            </a:r>
          </a:p>
        </p:txBody>
      </p:sp>
      <p:sp>
        <p:nvSpPr>
          <p:cNvPr id="12" name="Marcador de texto 9">
            <a:extLst>
              <a:ext uri="{FF2B5EF4-FFF2-40B4-BE49-F238E27FC236}">
                <a16:creationId xmlns:a16="http://schemas.microsoft.com/office/drawing/2014/main" id="{F2951916-060E-3F39-1911-B219D4B21D65}"/>
              </a:ext>
            </a:extLst>
          </p:cNvPr>
          <p:cNvSpPr txBox="1">
            <a:spLocks/>
          </p:cNvSpPr>
          <p:nvPr/>
        </p:nvSpPr>
        <p:spPr>
          <a:xfrm>
            <a:off x="5539798" y="865751"/>
            <a:ext cx="5391518" cy="28849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1600" b="1" i="1" dirty="0">
                <a:solidFill>
                  <a:schemeClr val="tx1"/>
                </a:solidFill>
                <a:ea typeface="Aptos" panose="020B0004020202020204" pitchFamily="34" charset="0"/>
              </a:rPr>
              <a:t>Imagen 2. Ubicación subestaciones STN/STR</a:t>
            </a:r>
          </a:p>
        </p:txBody>
      </p:sp>
      <p:pic>
        <p:nvPicPr>
          <p:cNvPr id="13" name="Imagen 12" descr="Mapa&#10;&#10;Descripción generada automáticamente">
            <a:extLst>
              <a:ext uri="{FF2B5EF4-FFF2-40B4-BE49-F238E27FC236}">
                <a16:creationId xmlns:a16="http://schemas.microsoft.com/office/drawing/2014/main" id="{93A36D95-DF3C-0EDE-166B-3205A7FCF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2" b="97222" l="19837" r="86449">
                        <a14:foregroundMark x1="45306" y1="74339" x2="35184" y2="62037"/>
                        <a14:foregroundMark x1="35184" y1="62037" x2="38449" y2="42725"/>
                        <a14:foregroundMark x1="38449" y1="42725" x2="35755" y2="31349"/>
                        <a14:foregroundMark x1="35755" y1="31349" x2="32898" y2="33201"/>
                        <a14:foregroundMark x1="23918" y1="25661" x2="27102" y2="20503"/>
                        <a14:foregroundMark x1="22776" y1="24868" x2="23265" y2="30820"/>
                        <a14:foregroundMark x1="20327" y1="75926" x2="22612" y2="74074"/>
                        <a14:foregroundMark x1="22776" y1="84259" x2="58367" y2="92857"/>
                        <a14:foregroundMark x1="58367" y1="92857" x2="71429" y2="83069"/>
                        <a14:foregroundMark x1="71429" y1="83069" x2="78122" y2="72619"/>
                        <a14:foregroundMark x1="78122" y1="72619" x2="80490" y2="60714"/>
                        <a14:foregroundMark x1="80490" y1="60714" x2="77061" y2="32804"/>
                        <a14:foregroundMark x1="77061" y1="32804" x2="71347" y2="25529"/>
                        <a14:foregroundMark x1="71347" y1="25529" x2="35184" y2="20503"/>
                        <a14:foregroundMark x1="91837" y1="29762" x2="92163" y2="76058"/>
                        <a14:foregroundMark x1="92163" y1="76058" x2="82939" y2="94312"/>
                        <a14:foregroundMark x1="82939" y1="94312" x2="76000" y2="98413"/>
                        <a14:foregroundMark x1="76000" y1="98413" x2="69061" y2="94444"/>
                        <a14:foregroundMark x1="69061" y1="94444" x2="55918" y2="98280"/>
                        <a14:foregroundMark x1="55918" y1="98280" x2="44245" y2="96958"/>
                        <a14:foregroundMark x1="44245" y1="96958" x2="21714" y2="83201"/>
                        <a14:foregroundMark x1="81959" y1="20503" x2="83755" y2="84259"/>
                        <a14:foregroundMark x1="92245" y1="75397" x2="87592" y2="21958"/>
                        <a14:foregroundMark x1="87592" y1="21958" x2="79429" y2="16138"/>
                        <a14:foregroundMark x1="79429" y1="16138" x2="75837" y2="19180"/>
                        <a14:foregroundMark x1="56571" y1="4894" x2="43265" y2="18519"/>
                        <a14:foregroundMark x1="43265" y1="18519" x2="42857" y2="20503"/>
                        <a14:foregroundMark x1="29551" y1="76455" x2="33306" y2="58598"/>
                        <a14:foregroundMark x1="33306" y1="58598" x2="34939" y2="55159"/>
                        <a14:foregroundMark x1="23510" y1="35714" x2="23510" y2="35714"/>
                        <a14:foregroundMark x1="25061" y1="36772" x2="25061" y2="36772"/>
                        <a14:foregroundMark x1="23918" y1="36508" x2="23918" y2="36508"/>
                        <a14:foregroundMark x1="23510" y1="37831" x2="23510" y2="37831"/>
                        <a14:foregroundMark x1="22612" y1="37037" x2="22612" y2="37037"/>
                        <a14:foregroundMark x1="19918" y1="23810" x2="19918" y2="23810"/>
                        <a14:foregroundMark x1="27347" y1="18122" x2="27347" y2="18122"/>
                        <a14:foregroundMark x1="27347" y1="18122" x2="27347" y2="18122"/>
                        <a14:foregroundMark x1="27102" y1="17328" x2="27102" y2="17328"/>
                        <a14:foregroundMark x1="27102" y1="17063" x2="27102" y2="17063"/>
                        <a14:foregroundMark x1="84163" y1="16270" x2="81469" y2="11111"/>
                        <a14:foregroundMark x1="55837" y1="42725" x2="58122" y2="56746"/>
                        <a14:foregroundMark x1="58122" y1="56746" x2="58122" y2="56746"/>
                        <a14:foregroundMark x1="63918" y1="71032" x2="66204" y2="45106"/>
                        <a14:foregroundMark x1="48408" y1="82672" x2="56327" y2="68386"/>
                        <a14:foregroundMark x1="61469" y1="61376" x2="63265" y2="59259"/>
                        <a14:foregroundMark x1="63265" y1="59259" x2="65959" y2="59259"/>
                        <a14:foregroundMark x1="66449" y1="59788" x2="69796" y2="64286"/>
                        <a14:foregroundMark x1="41061" y1="40873" x2="41061" y2="40873"/>
                        <a14:foregroundMark x1="83265" y1="91402" x2="84898" y2="35714"/>
                        <a14:foregroundMark x1="84898" y1="35714" x2="83918" y2="33201"/>
                        <a14:foregroundMark x1="85551" y1="20238" x2="86367" y2="96958"/>
                        <a14:foregroundMark x1="86367" y1="96958" x2="86449" y2="97222"/>
                        <a14:backgroundMark x1="32000" y1="41534" x2="32000" y2="41534"/>
                        <a14:backgroundMark x1="21959" y1="18122" x2="20000" y2="20370"/>
                        <a14:backgroundMark x1="32653" y1="17328" x2="31592" y2="17328"/>
                        <a14:backgroundMark x1="27102" y1="30159" x2="27102" y2="30159"/>
                        <a14:backgroundMark x1="23429" y1="36640" x2="23429" y2="36640"/>
                        <a14:backgroundMark x1="23673" y1="37169" x2="23673" y2="37169"/>
                        <a14:backgroundMark x1="24980" y1="35317" x2="24980" y2="35317"/>
                        <a14:backgroundMark x1="25796" y1="32011" x2="25796" y2="32011"/>
                        <a14:backgroundMark x1="23673" y1="35582" x2="23673" y2="35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93" t="14620" r="14840"/>
          <a:stretch/>
        </p:blipFill>
        <p:spPr>
          <a:xfrm>
            <a:off x="367234" y="1719180"/>
            <a:ext cx="4657049" cy="4955440"/>
          </a:xfrm>
          <a:prstGeom prst="rect">
            <a:avLst/>
          </a:prstGeom>
          <a:ln>
            <a:noFill/>
          </a:ln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39217DBF-1C25-64DC-80B4-0C8954E5AE4F}"/>
              </a:ext>
            </a:extLst>
          </p:cNvPr>
          <p:cNvSpPr txBox="1"/>
          <p:nvPr/>
        </p:nvSpPr>
        <p:spPr>
          <a:xfrm>
            <a:off x="0" y="51651"/>
            <a:ext cx="11239274" cy="70564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rgbClr val="FF7500"/>
                </a:solidFill>
                <a:latin typeface="Aptos Display" panose="02110004020202020204"/>
              </a:rPr>
              <a:t>Ubicación Geográfica Valle del Cauca </a:t>
            </a:r>
            <a:r>
              <a:rPr kumimoji="0" lang="es-419" sz="4400" b="1" i="0" u="none" strike="noStrike" kern="1200" cap="none" spc="0" normalizeH="0" baseline="0" noProof="0" dirty="0">
                <a:ln>
                  <a:noFill/>
                </a:ln>
                <a:solidFill>
                  <a:srgbClr val="FF75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  <a:sym typeface="Helvetica"/>
              </a:rPr>
              <a:t>COP16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FF75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  <a:sym typeface="Helvetica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8D64BC8-84A3-E74B-F45E-D016C5309D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18"/>
          <a:stretch/>
        </p:blipFill>
        <p:spPr>
          <a:xfrm>
            <a:off x="5258107" y="1524307"/>
            <a:ext cx="6749015" cy="5027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55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4" name="TextBox 3"/>
          <p:cNvSpPr txBox="1"/>
          <p:nvPr/>
        </p:nvSpPr>
        <p:spPr>
          <a:xfrm>
            <a:off x="4105726" y="344923"/>
            <a:ext cx="7643472" cy="705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4400" b="1" i="0" u="none" strike="noStrike" kern="1200" cap="none" spc="0" normalizeH="0" baseline="0" noProof="0" dirty="0">
                <a:ln>
                  <a:noFill/>
                </a:ln>
                <a:solidFill>
                  <a:srgbClr val="FF75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  <a:sym typeface="Helvetica"/>
              </a:rPr>
              <a:t>Aspectos operativos COP16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FF75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  <a:sym typeface="Helvetica"/>
            </a:endParaRPr>
          </a:p>
        </p:txBody>
      </p:sp>
      <p:pic>
        <p:nvPicPr>
          <p:cNvPr id="6" name="Imagen 5" descr="Un perro con la boca abierta en el pasto&#10;&#10;Descripción generada automáticamente con confianza baja">
            <a:extLst>
              <a:ext uri="{FF2B5EF4-FFF2-40B4-BE49-F238E27FC236}">
                <a16:creationId xmlns:a16="http://schemas.microsoft.com/office/drawing/2014/main" id="{D94D40C7-1D53-0252-3D5F-1F8010C5C1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5362"/>
          <a:stretch/>
        </p:blipFill>
        <p:spPr>
          <a:xfrm>
            <a:off x="8095624" y="1431370"/>
            <a:ext cx="3562696" cy="4625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8F3A8A1-E739-BC27-CE23-668812571D2D}"/>
              </a:ext>
            </a:extLst>
          </p:cNvPr>
          <p:cNvSpPr txBox="1"/>
          <p:nvPr/>
        </p:nvSpPr>
        <p:spPr>
          <a:xfrm>
            <a:off x="384714" y="1185465"/>
            <a:ext cx="7442024" cy="532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285750" indent="-285750" algn="just" defTabSz="792000">
              <a:lnSpc>
                <a:spcPct val="90000"/>
              </a:lnSpc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</a:defRPr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792000">
              <a:lnSpc>
                <a:spcPct val="90000"/>
              </a:lnSpc>
              <a:buFont typeface="Wingdings" panose="05000000000000000000" pitchFamily="2" charset="2"/>
              <a:buChar char="ü"/>
              <a:defRPr>
                <a:solidFill>
                  <a:srgbClr val="404040"/>
                </a:solidFill>
              </a:defRPr>
            </a:pPr>
            <a:r>
              <a:rPr lang="es-E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activación del esquema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iniciará </a:t>
            </a:r>
            <a:r>
              <a:rPr lang="es-E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días antes de la fecha programada del COP16 y finalizará 1 día después del evento. Es decir, desde el 19 de octubre hasta el 2 de noviembre 2024.</a:t>
            </a:r>
          </a:p>
          <a:p>
            <a:pPr marL="342900" indent="-342900" algn="just" defTabSz="792000">
              <a:lnSpc>
                <a:spcPct val="90000"/>
              </a:lnSpc>
              <a:buFont typeface="Wingdings" panose="05000000000000000000" pitchFamily="2" charset="2"/>
              <a:buChar char="ü"/>
              <a:defRPr>
                <a:solidFill>
                  <a:srgbClr val="404040"/>
                </a:solidFill>
              </a:defRPr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792000">
              <a:lnSpc>
                <a:spcPct val="90000"/>
              </a:lnSpc>
              <a:buFont typeface="Wingdings" panose="05000000000000000000" pitchFamily="2" charset="2"/>
              <a:buChar char="ü"/>
              <a:defRPr>
                <a:solidFill>
                  <a:srgbClr val="404040"/>
                </a:solidFill>
              </a:defRPr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 contará con un esquema de brigadas para atención en campo.</a:t>
            </a:r>
          </a:p>
          <a:p>
            <a:pPr algn="just" defTabSz="792000">
              <a:lnSpc>
                <a:spcPct val="90000"/>
              </a:lnSpc>
              <a:defRPr>
                <a:solidFill>
                  <a:srgbClr val="404040"/>
                </a:solidFill>
              </a:defRPr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792000">
              <a:lnSpc>
                <a:spcPct val="90000"/>
              </a:lnSpc>
              <a:buFont typeface="Wingdings" panose="05000000000000000000" pitchFamily="2" charset="2"/>
              <a:buChar char="ü"/>
              <a:defRPr>
                <a:solidFill>
                  <a:srgbClr val="404040"/>
                </a:solidFill>
              </a:defRPr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 personal de seguridad y salud en el trabajo disponibles para la atención de cualquier evento.</a:t>
            </a:r>
          </a:p>
          <a:p>
            <a:pPr algn="just" defTabSz="792000">
              <a:lnSpc>
                <a:spcPct val="90000"/>
              </a:lnSpc>
              <a:defRPr>
                <a:solidFill>
                  <a:srgbClr val="404040"/>
                </a:solidFill>
              </a:defRPr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792000">
              <a:lnSpc>
                <a:spcPct val="90000"/>
              </a:lnSpc>
              <a:buFont typeface="Wingdings" panose="05000000000000000000" pitchFamily="2" charset="2"/>
              <a:buChar char="ü"/>
              <a:defRPr>
                <a:solidFill>
                  <a:srgbClr val="404040"/>
                </a:solidFill>
              </a:defRPr>
            </a:pPr>
            <a:r>
              <a:rPr lang="es-CO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cuenta con repuestos y equipos necesarios para atender cualquier novedad  de manera preventiva y/o correctiva.</a:t>
            </a:r>
          </a:p>
          <a:p>
            <a:pPr marL="342900" indent="-342900" algn="just" defTabSz="792000">
              <a:lnSpc>
                <a:spcPct val="90000"/>
              </a:lnSpc>
              <a:buFont typeface="Wingdings" panose="05000000000000000000" pitchFamily="2" charset="2"/>
              <a:buChar char="ü"/>
              <a:defRPr>
                <a:solidFill>
                  <a:srgbClr val="404040"/>
                </a:solidFill>
              </a:defRPr>
            </a:pPr>
            <a:endParaRPr lang="es-CO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792000">
              <a:lnSpc>
                <a:spcPct val="90000"/>
              </a:lnSpc>
              <a:buFont typeface="Wingdings" panose="05000000000000000000" pitchFamily="2" charset="2"/>
              <a:buChar char="ü"/>
              <a:defRPr>
                <a:solidFill>
                  <a:srgbClr val="404040"/>
                </a:solidFill>
              </a:defRPr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 contará con una brigada </a:t>
            </a:r>
            <a:r>
              <a:rPr lang="es-CO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dedicada al Circuito Palmaseca- Santa Bárbara 34.5 kV </a:t>
            </a:r>
            <a:r>
              <a:rPr kumimoji="0" lang="es-CO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ubicada en las cercanías del aeropuerto Alfonso Bonilla Aragon . </a:t>
            </a:r>
            <a:endParaRPr lang="es-ES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792000">
              <a:lnSpc>
                <a:spcPct val="90000"/>
              </a:lnSpc>
              <a:buFont typeface="Wingdings" panose="05000000000000000000" pitchFamily="2" charset="2"/>
              <a:buChar char="ü"/>
              <a:defRPr>
                <a:solidFill>
                  <a:srgbClr val="404040"/>
                </a:solidFill>
              </a:defRPr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792000">
              <a:lnSpc>
                <a:spcPct val="90000"/>
              </a:lnSpc>
              <a:buFont typeface="Wingdings" panose="05000000000000000000" pitchFamily="2" charset="2"/>
              <a:buChar char="ü"/>
              <a:defRPr>
                <a:solidFill>
                  <a:srgbClr val="404040"/>
                </a:solidFill>
              </a:defRPr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Esquema de escalamiento con personal disponible 24/7 de las áreas de mantenimiento y telecomunicaciones.</a:t>
            </a:r>
          </a:p>
          <a:p>
            <a:pPr marL="342900" indent="-342900" algn="just" defTabSz="792000">
              <a:lnSpc>
                <a:spcPct val="90000"/>
              </a:lnSpc>
              <a:buFont typeface="Wingdings" panose="05000000000000000000" pitchFamily="2" charset="2"/>
              <a:buChar char="ü"/>
              <a:defRPr>
                <a:solidFill>
                  <a:srgbClr val="404040"/>
                </a:solidFill>
              </a:defRPr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792000">
              <a:lnSpc>
                <a:spcPct val="90000"/>
              </a:lnSpc>
              <a:buFont typeface="+mj-lt"/>
              <a:buAutoNum type="arabicPeriod"/>
              <a:defRPr>
                <a:solidFill>
                  <a:srgbClr val="404040"/>
                </a:solidFill>
              </a:defRPr>
            </a:pP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ráfico 5">
            <a:extLst>
              <a:ext uri="{FF2B5EF4-FFF2-40B4-BE49-F238E27FC236}">
                <a16:creationId xmlns:a16="http://schemas.microsoft.com/office/drawing/2014/main" id="{13BC4B7D-138C-87C7-6B0C-8BCDBAFC0D63}"/>
              </a:ext>
            </a:extLst>
          </p:cNvPr>
          <p:cNvSpPr/>
          <p:nvPr/>
        </p:nvSpPr>
        <p:spPr>
          <a:xfrm rot="10800000">
            <a:off x="3402770" y="4713303"/>
            <a:ext cx="8789230" cy="2181068"/>
          </a:xfrm>
          <a:custGeom>
            <a:avLst/>
            <a:gdLst>
              <a:gd name="connsiteX0" fmla="*/ 14395270 w 14547333"/>
              <a:gd name="connsiteY0" fmla="*/ 22605 h 8710638"/>
              <a:gd name="connsiteX1" fmla="*/ 11034237 w 14547333"/>
              <a:gd name="connsiteY1" fmla="*/ 2409344 h 8710638"/>
              <a:gd name="connsiteX2" fmla="*/ 9581114 w 14547333"/>
              <a:gd name="connsiteY2" fmla="*/ 2843334 h 8710638"/>
              <a:gd name="connsiteX3" fmla="*/ 9531284 w 14547333"/>
              <a:gd name="connsiteY3" fmla="*/ 1920616 h 8710638"/>
              <a:gd name="connsiteX4" fmla="*/ 6933914 w 14547333"/>
              <a:gd name="connsiteY4" fmla="*/ 31589 h 8710638"/>
              <a:gd name="connsiteX5" fmla="*/ 6095216 w 14547333"/>
              <a:gd name="connsiteY5" fmla="*/ 252619 h 8710638"/>
              <a:gd name="connsiteX6" fmla="*/ 5701988 w 14547333"/>
              <a:gd name="connsiteY6" fmla="*/ 1020026 h 8710638"/>
              <a:gd name="connsiteX7" fmla="*/ 6714548 w 14547333"/>
              <a:gd name="connsiteY7" fmla="*/ 2510084 h 8710638"/>
              <a:gd name="connsiteX8" fmla="*/ 9336958 w 14547333"/>
              <a:gd name="connsiteY8" fmla="*/ 3049224 h 8710638"/>
              <a:gd name="connsiteX9" fmla="*/ 9115096 w 14547333"/>
              <a:gd name="connsiteY9" fmla="*/ 3429309 h 8710638"/>
              <a:gd name="connsiteX10" fmla="*/ 7699159 w 14547333"/>
              <a:gd name="connsiteY10" fmla="*/ 4319667 h 8710638"/>
              <a:gd name="connsiteX11" fmla="*/ 6614474 w 14547333"/>
              <a:gd name="connsiteY11" fmla="*/ 4445447 h 8710638"/>
              <a:gd name="connsiteX12" fmla="*/ 5444938 w 14547333"/>
              <a:gd name="connsiteY12" fmla="*/ 4574388 h 8710638"/>
              <a:gd name="connsiteX13" fmla="*/ 5052209 w 14547333"/>
              <a:gd name="connsiteY13" fmla="*/ 4635530 h 8710638"/>
              <a:gd name="connsiteX14" fmla="*/ 4640180 w 14547333"/>
              <a:gd name="connsiteY14" fmla="*/ 4321497 h 8710638"/>
              <a:gd name="connsiteX15" fmla="*/ 2855138 w 14547333"/>
              <a:gd name="connsiteY15" fmla="*/ 3406598 h 8710638"/>
              <a:gd name="connsiteX16" fmla="*/ 1033160 w 14547333"/>
              <a:gd name="connsiteY16" fmla="*/ 3003471 h 8710638"/>
              <a:gd name="connsiteX17" fmla="*/ 84072 w 14547333"/>
              <a:gd name="connsiteY17" fmla="*/ 2925108 h 8710638"/>
              <a:gd name="connsiteX18" fmla="*/ 84072 w 14547333"/>
              <a:gd name="connsiteY18" fmla="*/ 3099802 h 8710638"/>
              <a:gd name="connsiteX19" fmla="*/ 1985577 w 14547333"/>
              <a:gd name="connsiteY19" fmla="*/ 3335639 h 8710638"/>
              <a:gd name="connsiteX20" fmla="*/ 3862624 w 14547333"/>
              <a:gd name="connsiteY20" fmla="*/ 4049806 h 8710638"/>
              <a:gd name="connsiteX21" fmla="*/ 4666717 w 14547333"/>
              <a:gd name="connsiteY21" fmla="*/ 4554922 h 8710638"/>
              <a:gd name="connsiteX22" fmla="*/ 4856634 w 14547333"/>
              <a:gd name="connsiteY22" fmla="*/ 4700001 h 8710638"/>
              <a:gd name="connsiteX23" fmla="*/ 4620631 w 14547333"/>
              <a:gd name="connsiteY23" fmla="*/ 4812887 h 8710638"/>
              <a:gd name="connsiteX24" fmla="*/ 3937327 w 14547333"/>
              <a:gd name="connsiteY24" fmla="*/ 5311930 h 8710638"/>
              <a:gd name="connsiteX25" fmla="*/ 3203528 w 14547333"/>
              <a:gd name="connsiteY25" fmla="*/ 6978596 h 8710638"/>
              <a:gd name="connsiteX26" fmla="*/ 3412163 w 14547333"/>
              <a:gd name="connsiteY26" fmla="*/ 7901896 h 8710638"/>
              <a:gd name="connsiteX27" fmla="*/ 3983912 w 14547333"/>
              <a:gd name="connsiteY27" fmla="*/ 8494193 h 8710638"/>
              <a:gd name="connsiteX28" fmla="*/ 5685517 w 14547333"/>
              <a:gd name="connsiteY28" fmla="*/ 8394949 h 8710638"/>
              <a:gd name="connsiteX29" fmla="*/ 6255769 w 14547333"/>
              <a:gd name="connsiteY29" fmla="*/ 7066442 h 8710638"/>
              <a:gd name="connsiteX30" fmla="*/ 6086564 w 14547333"/>
              <a:gd name="connsiteY30" fmla="*/ 6123759 h 8710638"/>
              <a:gd name="connsiteX31" fmla="*/ 5711471 w 14547333"/>
              <a:gd name="connsiteY31" fmla="*/ 5424982 h 8710638"/>
              <a:gd name="connsiteX32" fmla="*/ 5344281 w 14547333"/>
              <a:gd name="connsiteY32" fmla="*/ 4916539 h 8710638"/>
              <a:gd name="connsiteX33" fmla="*/ 5213427 w 14547333"/>
              <a:gd name="connsiteY33" fmla="*/ 4781442 h 8710638"/>
              <a:gd name="connsiteX34" fmla="*/ 5746992 w 14547333"/>
              <a:gd name="connsiteY34" fmla="*/ 4709152 h 8710638"/>
              <a:gd name="connsiteX35" fmla="*/ 6912785 w 14547333"/>
              <a:gd name="connsiteY35" fmla="*/ 4598096 h 8710638"/>
              <a:gd name="connsiteX36" fmla="*/ 7967106 w 14547333"/>
              <a:gd name="connsiteY36" fmla="*/ 4421322 h 8710638"/>
              <a:gd name="connsiteX37" fmla="*/ 9310754 w 14547333"/>
              <a:gd name="connsiteY37" fmla="*/ 3456178 h 8710638"/>
              <a:gd name="connsiteX38" fmla="*/ 9529870 w 14547333"/>
              <a:gd name="connsiteY38" fmla="*/ 3026347 h 8710638"/>
              <a:gd name="connsiteX39" fmla="*/ 10269742 w 14547333"/>
              <a:gd name="connsiteY39" fmla="*/ 2872783 h 8710638"/>
              <a:gd name="connsiteX40" fmla="*/ 13755722 w 14547333"/>
              <a:gd name="connsiteY40" fmla="*/ 801409 h 8710638"/>
              <a:gd name="connsiteX41" fmla="*/ 14518803 w 14547333"/>
              <a:gd name="connsiteY41" fmla="*/ 146056 h 8710638"/>
              <a:gd name="connsiteX42" fmla="*/ 14395270 w 14547333"/>
              <a:gd name="connsiteY42" fmla="*/ 22605 h 8710638"/>
              <a:gd name="connsiteX43" fmla="*/ 5294701 w 14547333"/>
              <a:gd name="connsiteY43" fmla="*/ 5127835 h 8710638"/>
              <a:gd name="connsiteX44" fmla="*/ 5667715 w 14547333"/>
              <a:gd name="connsiteY44" fmla="*/ 5686857 h 8710638"/>
              <a:gd name="connsiteX45" fmla="*/ 5980251 w 14547333"/>
              <a:gd name="connsiteY45" fmla="*/ 6357599 h 8710638"/>
              <a:gd name="connsiteX46" fmla="*/ 5806638 w 14547333"/>
              <a:gd name="connsiteY46" fmla="*/ 8019191 h 8710638"/>
              <a:gd name="connsiteX47" fmla="*/ 4254355 w 14547333"/>
              <a:gd name="connsiteY47" fmla="*/ 8438539 h 8710638"/>
              <a:gd name="connsiteX48" fmla="*/ 3634024 w 14547333"/>
              <a:gd name="connsiteY48" fmla="*/ 7931095 h 8710638"/>
              <a:gd name="connsiteX49" fmla="*/ 3377723 w 14547333"/>
              <a:gd name="connsiteY49" fmla="*/ 7013452 h 8710638"/>
              <a:gd name="connsiteX50" fmla="*/ 4121920 w 14547333"/>
              <a:gd name="connsiteY50" fmla="*/ 5377398 h 8710638"/>
              <a:gd name="connsiteX51" fmla="*/ 4835255 w 14547333"/>
              <a:gd name="connsiteY51" fmla="*/ 4899735 h 8710638"/>
              <a:gd name="connsiteX52" fmla="*/ 5012777 w 14547333"/>
              <a:gd name="connsiteY52" fmla="*/ 4831437 h 8710638"/>
              <a:gd name="connsiteX53" fmla="*/ 5294701 w 14547333"/>
              <a:gd name="connsiteY53" fmla="*/ 5127835 h 8710638"/>
              <a:gd name="connsiteX54" fmla="*/ 7411745 w 14547333"/>
              <a:gd name="connsiteY54" fmla="*/ 2658159 h 8710638"/>
              <a:gd name="connsiteX55" fmla="*/ 6610065 w 14547333"/>
              <a:gd name="connsiteY55" fmla="*/ 2229076 h 8710638"/>
              <a:gd name="connsiteX56" fmla="*/ 5978088 w 14547333"/>
              <a:gd name="connsiteY56" fmla="*/ 1514078 h 8710638"/>
              <a:gd name="connsiteX57" fmla="*/ 5972348 w 14547333"/>
              <a:gd name="connsiteY57" fmla="*/ 648260 h 8710638"/>
              <a:gd name="connsiteX58" fmla="*/ 6675284 w 14547333"/>
              <a:gd name="connsiteY58" fmla="*/ 219760 h 8710638"/>
              <a:gd name="connsiteX59" fmla="*/ 8316911 w 14547333"/>
              <a:gd name="connsiteY59" fmla="*/ 648010 h 8710638"/>
              <a:gd name="connsiteX60" fmla="*/ 9349935 w 14547333"/>
              <a:gd name="connsiteY60" fmla="*/ 1928186 h 8710638"/>
              <a:gd name="connsiteX61" fmla="*/ 9432457 w 14547333"/>
              <a:gd name="connsiteY61" fmla="*/ 2723794 h 8710638"/>
              <a:gd name="connsiteX62" fmla="*/ 9399931 w 14547333"/>
              <a:gd name="connsiteY62" fmla="*/ 2868124 h 8710638"/>
              <a:gd name="connsiteX63" fmla="*/ 7411745 w 14547333"/>
              <a:gd name="connsiteY63" fmla="*/ 2658159 h 871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4547333" h="8710638">
                <a:moveTo>
                  <a:pt x="14395270" y="22605"/>
                </a:moveTo>
                <a:cubicBezTo>
                  <a:pt x="13358834" y="924027"/>
                  <a:pt x="12299522" y="1842669"/>
                  <a:pt x="11034237" y="2409344"/>
                </a:cubicBezTo>
                <a:cubicBezTo>
                  <a:pt x="10576455" y="2614402"/>
                  <a:pt x="10083734" y="2765637"/>
                  <a:pt x="9581114" y="2843334"/>
                </a:cubicBezTo>
                <a:cubicBezTo>
                  <a:pt x="9647082" y="2542944"/>
                  <a:pt x="9630278" y="2226913"/>
                  <a:pt x="9531284" y="1920616"/>
                </a:cubicBezTo>
                <a:cubicBezTo>
                  <a:pt x="9181396" y="837762"/>
                  <a:pt x="8065517" y="50390"/>
                  <a:pt x="6933914" y="31589"/>
                </a:cubicBezTo>
                <a:cubicBezTo>
                  <a:pt x="6645087" y="26765"/>
                  <a:pt x="6333799" y="79922"/>
                  <a:pt x="6095216" y="252619"/>
                </a:cubicBezTo>
                <a:cubicBezTo>
                  <a:pt x="5846235" y="432887"/>
                  <a:pt x="5712802" y="715226"/>
                  <a:pt x="5701988" y="1020026"/>
                </a:cubicBezTo>
                <a:cubicBezTo>
                  <a:pt x="5678779" y="1677209"/>
                  <a:pt x="6197121" y="2186734"/>
                  <a:pt x="6714548" y="2510084"/>
                </a:cubicBezTo>
                <a:cubicBezTo>
                  <a:pt x="7493186" y="2996732"/>
                  <a:pt x="8429463" y="3140065"/>
                  <a:pt x="9336958" y="3049224"/>
                </a:cubicBezTo>
                <a:cubicBezTo>
                  <a:pt x="9280390" y="3184653"/>
                  <a:pt x="9205106" y="3312347"/>
                  <a:pt x="9115096" y="3429309"/>
                </a:cubicBezTo>
                <a:cubicBezTo>
                  <a:pt x="8774360" y="3872117"/>
                  <a:pt x="8237299" y="4185984"/>
                  <a:pt x="7699159" y="4319667"/>
                </a:cubicBezTo>
                <a:cubicBezTo>
                  <a:pt x="7344779" y="4407679"/>
                  <a:pt x="6976756" y="4416331"/>
                  <a:pt x="6614474" y="4445447"/>
                </a:cubicBezTo>
                <a:cubicBezTo>
                  <a:pt x="6223408" y="4476891"/>
                  <a:pt x="5833424" y="4520232"/>
                  <a:pt x="5444938" y="4574388"/>
                </a:cubicBezTo>
                <a:cubicBezTo>
                  <a:pt x="5315082" y="4592523"/>
                  <a:pt x="5180484" y="4604335"/>
                  <a:pt x="5052209" y="4635530"/>
                </a:cubicBezTo>
                <a:cubicBezTo>
                  <a:pt x="4920273" y="4523560"/>
                  <a:pt x="4780517" y="4420157"/>
                  <a:pt x="4640180" y="4321497"/>
                </a:cubicBezTo>
                <a:cubicBezTo>
                  <a:pt x="4093720" y="3937419"/>
                  <a:pt x="3483371" y="3632037"/>
                  <a:pt x="2855138" y="3406598"/>
                </a:cubicBezTo>
                <a:cubicBezTo>
                  <a:pt x="2266501" y="3195301"/>
                  <a:pt x="1653574" y="3073515"/>
                  <a:pt x="1033160" y="3003471"/>
                </a:cubicBezTo>
                <a:cubicBezTo>
                  <a:pt x="717629" y="2967866"/>
                  <a:pt x="400934" y="2944657"/>
                  <a:pt x="84072" y="2925108"/>
                </a:cubicBezTo>
                <a:cubicBezTo>
                  <a:pt x="-28232" y="2918203"/>
                  <a:pt x="-27816" y="3092897"/>
                  <a:pt x="84072" y="3099802"/>
                </a:cubicBezTo>
                <a:cubicBezTo>
                  <a:pt x="722038" y="3139150"/>
                  <a:pt x="1360920" y="3194303"/>
                  <a:pt x="1985577" y="3335639"/>
                </a:cubicBezTo>
                <a:cubicBezTo>
                  <a:pt x="2642676" y="3484296"/>
                  <a:pt x="3269829" y="3730781"/>
                  <a:pt x="3862624" y="4049806"/>
                </a:cubicBezTo>
                <a:cubicBezTo>
                  <a:pt x="4141968" y="4200126"/>
                  <a:pt x="4411247" y="4366668"/>
                  <a:pt x="4666717" y="4554922"/>
                </a:cubicBezTo>
                <a:cubicBezTo>
                  <a:pt x="4730272" y="4601756"/>
                  <a:pt x="4793994" y="4650005"/>
                  <a:pt x="4856634" y="4700001"/>
                </a:cubicBezTo>
                <a:cubicBezTo>
                  <a:pt x="4775692" y="4732777"/>
                  <a:pt x="4696914" y="4771543"/>
                  <a:pt x="4620631" y="4812887"/>
                </a:cubicBezTo>
                <a:cubicBezTo>
                  <a:pt x="4374062" y="4946569"/>
                  <a:pt x="4136478" y="5113693"/>
                  <a:pt x="3937327" y="5311930"/>
                </a:cubicBezTo>
                <a:cubicBezTo>
                  <a:pt x="3499343" y="5747750"/>
                  <a:pt x="3217670" y="6359263"/>
                  <a:pt x="3203528" y="6978596"/>
                </a:cubicBezTo>
                <a:cubicBezTo>
                  <a:pt x="3196207" y="7296290"/>
                  <a:pt x="3260012" y="7621138"/>
                  <a:pt x="3412163" y="7901896"/>
                </a:cubicBezTo>
                <a:cubicBezTo>
                  <a:pt x="3544265" y="8145719"/>
                  <a:pt x="3748075" y="8349779"/>
                  <a:pt x="3983912" y="8494193"/>
                </a:cubicBezTo>
                <a:cubicBezTo>
                  <a:pt x="4510573" y="8816712"/>
                  <a:pt x="5197870" y="8774868"/>
                  <a:pt x="5685517" y="8394949"/>
                </a:cubicBezTo>
                <a:cubicBezTo>
                  <a:pt x="6084568" y="8084077"/>
                  <a:pt x="6258680" y="7558747"/>
                  <a:pt x="6255769" y="7066442"/>
                </a:cubicBezTo>
                <a:cubicBezTo>
                  <a:pt x="6253938" y="6754322"/>
                  <a:pt x="6204275" y="6414500"/>
                  <a:pt x="6086564" y="6123759"/>
                </a:cubicBezTo>
                <a:cubicBezTo>
                  <a:pt x="5987322" y="5878521"/>
                  <a:pt x="5853306" y="5647675"/>
                  <a:pt x="5711471" y="5424982"/>
                </a:cubicBezTo>
                <a:cubicBezTo>
                  <a:pt x="5599833" y="5249622"/>
                  <a:pt x="5483787" y="5071434"/>
                  <a:pt x="5344281" y="4916539"/>
                </a:cubicBezTo>
                <a:cubicBezTo>
                  <a:pt x="5302354" y="4870037"/>
                  <a:pt x="5258514" y="4825032"/>
                  <a:pt x="5213427" y="4781442"/>
                </a:cubicBezTo>
                <a:cubicBezTo>
                  <a:pt x="5389452" y="4746836"/>
                  <a:pt x="5570551" y="4731196"/>
                  <a:pt x="5746992" y="4709152"/>
                </a:cubicBezTo>
                <a:cubicBezTo>
                  <a:pt x="6134564" y="4660737"/>
                  <a:pt x="6523217" y="4625964"/>
                  <a:pt x="6912785" y="4598096"/>
                </a:cubicBezTo>
                <a:cubicBezTo>
                  <a:pt x="7268412" y="4572641"/>
                  <a:pt x="7628948" y="4542028"/>
                  <a:pt x="7967106" y="4421322"/>
                </a:cubicBezTo>
                <a:cubicBezTo>
                  <a:pt x="8491272" y="4234233"/>
                  <a:pt x="8987653" y="3916955"/>
                  <a:pt x="9310754" y="3456178"/>
                </a:cubicBezTo>
                <a:cubicBezTo>
                  <a:pt x="9405754" y="3320665"/>
                  <a:pt x="9478627" y="3176252"/>
                  <a:pt x="9529870" y="3026347"/>
                </a:cubicBezTo>
                <a:cubicBezTo>
                  <a:pt x="9781097" y="2991908"/>
                  <a:pt x="10029079" y="2939998"/>
                  <a:pt x="10269742" y="2872783"/>
                </a:cubicBezTo>
                <a:cubicBezTo>
                  <a:pt x="11588766" y="2504511"/>
                  <a:pt x="12721034" y="1669140"/>
                  <a:pt x="13755722" y="801409"/>
                </a:cubicBezTo>
                <a:cubicBezTo>
                  <a:pt x="14012606" y="585952"/>
                  <a:pt x="14265830" y="366087"/>
                  <a:pt x="14518803" y="146056"/>
                </a:cubicBezTo>
                <a:cubicBezTo>
                  <a:pt x="14603822" y="72185"/>
                  <a:pt x="14479789" y="-50933"/>
                  <a:pt x="14395270" y="22605"/>
                </a:cubicBezTo>
                <a:close/>
                <a:moveTo>
                  <a:pt x="5294701" y="5127835"/>
                </a:moveTo>
                <a:cubicBezTo>
                  <a:pt x="5431794" y="5303944"/>
                  <a:pt x="5553581" y="5495026"/>
                  <a:pt x="5667715" y="5686857"/>
                </a:cubicBezTo>
                <a:cubicBezTo>
                  <a:pt x="5792745" y="5897072"/>
                  <a:pt x="5919773" y="6118684"/>
                  <a:pt x="5980251" y="6357599"/>
                </a:cubicBezTo>
                <a:cubicBezTo>
                  <a:pt x="6119340" y="6907137"/>
                  <a:pt x="6147209" y="7534622"/>
                  <a:pt x="5806638" y="8019191"/>
                </a:cubicBezTo>
                <a:cubicBezTo>
                  <a:pt x="5471059" y="8496771"/>
                  <a:pt x="4783096" y="8664894"/>
                  <a:pt x="4254355" y="8438539"/>
                </a:cubicBezTo>
                <a:cubicBezTo>
                  <a:pt x="4008535" y="8333308"/>
                  <a:pt x="3783845" y="8153289"/>
                  <a:pt x="3634024" y="7931095"/>
                </a:cubicBezTo>
                <a:cubicBezTo>
                  <a:pt x="3452425" y="7661816"/>
                  <a:pt x="3375810" y="7335554"/>
                  <a:pt x="3377723" y="7013452"/>
                </a:cubicBezTo>
                <a:cubicBezTo>
                  <a:pt x="3381383" y="6401273"/>
                  <a:pt x="3672124" y="5789843"/>
                  <a:pt x="4121920" y="5377398"/>
                </a:cubicBezTo>
                <a:cubicBezTo>
                  <a:pt x="4332136" y="5184653"/>
                  <a:pt x="4577207" y="5021023"/>
                  <a:pt x="4835255" y="4899735"/>
                </a:cubicBezTo>
                <a:cubicBezTo>
                  <a:pt x="4892987" y="4872615"/>
                  <a:pt x="4952383" y="4850238"/>
                  <a:pt x="5012777" y="4831437"/>
                </a:cubicBezTo>
                <a:cubicBezTo>
                  <a:pt x="5115182" y="4922778"/>
                  <a:pt x="5211347" y="5020773"/>
                  <a:pt x="5294701" y="5127835"/>
                </a:cubicBezTo>
                <a:close/>
                <a:moveTo>
                  <a:pt x="7411745" y="2658159"/>
                </a:moveTo>
                <a:cubicBezTo>
                  <a:pt x="7126577" y="2552926"/>
                  <a:pt x="6855718" y="2408179"/>
                  <a:pt x="6610065" y="2229076"/>
                </a:cubicBezTo>
                <a:cubicBezTo>
                  <a:pt x="6352100" y="2040989"/>
                  <a:pt x="6114682" y="1806483"/>
                  <a:pt x="5978088" y="1514078"/>
                </a:cubicBezTo>
                <a:cubicBezTo>
                  <a:pt x="5853556" y="1247461"/>
                  <a:pt x="5830513" y="913296"/>
                  <a:pt x="5972348" y="648260"/>
                </a:cubicBezTo>
                <a:cubicBezTo>
                  <a:pt x="6112686" y="385969"/>
                  <a:pt x="6391032" y="258276"/>
                  <a:pt x="6675284" y="219760"/>
                </a:cubicBezTo>
                <a:cubicBezTo>
                  <a:pt x="7240628" y="143061"/>
                  <a:pt x="7845985" y="343543"/>
                  <a:pt x="8316911" y="648010"/>
                </a:cubicBezTo>
                <a:cubicBezTo>
                  <a:pt x="8784258" y="950148"/>
                  <a:pt x="9168003" y="1398447"/>
                  <a:pt x="9349935" y="1928186"/>
                </a:cubicBezTo>
                <a:cubicBezTo>
                  <a:pt x="9437698" y="2183573"/>
                  <a:pt x="9478959" y="2455513"/>
                  <a:pt x="9432457" y="2723794"/>
                </a:cubicBezTo>
                <a:cubicBezTo>
                  <a:pt x="9423972" y="2772542"/>
                  <a:pt x="9413075" y="2820707"/>
                  <a:pt x="9399931" y="2868124"/>
                </a:cubicBezTo>
                <a:cubicBezTo>
                  <a:pt x="8729938" y="2947485"/>
                  <a:pt x="8047799" y="2892997"/>
                  <a:pt x="7411745" y="2658159"/>
                </a:cubicBezTo>
                <a:close/>
              </a:path>
            </a:pathLst>
          </a:custGeom>
          <a:solidFill>
            <a:srgbClr val="FE7801"/>
          </a:solidFill>
          <a:ln w="8315" cap="flat">
            <a:noFill/>
            <a:prstDash val="solid"/>
            <a:miter/>
          </a:ln>
        </p:spPr>
        <p:txBody>
          <a:bodyPr rtlCol="0" anchor="ctr"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4770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ntalla de video juego en la cancha&#10;&#10;Descripción generada automáticamente con confianza media">
            <a:extLst>
              <a:ext uri="{FF2B5EF4-FFF2-40B4-BE49-F238E27FC236}">
                <a16:creationId xmlns:a16="http://schemas.microsoft.com/office/drawing/2014/main" id="{92B8EC8B-AA10-3927-23A8-A2E65E0A98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90"/>
          <a:stretch/>
        </p:blipFill>
        <p:spPr>
          <a:xfrm>
            <a:off x="5471410" y="0"/>
            <a:ext cx="6720590" cy="6858000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DE9621C7-811F-75E9-011D-D5C622D130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304910"/>
              </p:ext>
            </p:extLst>
          </p:nvPr>
        </p:nvGraphicFramePr>
        <p:xfrm>
          <a:off x="5348053" y="1936263"/>
          <a:ext cx="6720590" cy="5130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CB753712-D839-0936-7B2D-2CB128417CAD}"/>
              </a:ext>
            </a:extLst>
          </p:cNvPr>
          <p:cNvCxnSpPr>
            <a:cxnSpLocks/>
          </p:cNvCxnSpPr>
          <p:nvPr/>
        </p:nvCxnSpPr>
        <p:spPr>
          <a:xfrm>
            <a:off x="7270646" y="4227223"/>
            <a:ext cx="683806" cy="0"/>
          </a:xfrm>
          <a:prstGeom prst="straightConnector1">
            <a:avLst/>
          </a:prstGeom>
          <a:ln w="38100">
            <a:solidFill>
              <a:srgbClr val="FF66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6E9375D5-977E-2A14-6A9C-29883DD962D5}"/>
              </a:ext>
            </a:extLst>
          </p:cNvPr>
          <p:cNvCxnSpPr>
            <a:cxnSpLocks/>
          </p:cNvCxnSpPr>
          <p:nvPr/>
        </p:nvCxnSpPr>
        <p:spPr>
          <a:xfrm>
            <a:off x="9701328" y="4227223"/>
            <a:ext cx="683806" cy="0"/>
          </a:xfrm>
          <a:prstGeom prst="straightConnector1">
            <a:avLst/>
          </a:prstGeom>
          <a:ln w="38100">
            <a:solidFill>
              <a:srgbClr val="FF66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6B33BD0A-FC4E-20E6-BC61-A10900ED29B3}"/>
              </a:ext>
            </a:extLst>
          </p:cNvPr>
          <p:cNvCxnSpPr>
            <a:cxnSpLocks/>
          </p:cNvCxnSpPr>
          <p:nvPr/>
        </p:nvCxnSpPr>
        <p:spPr>
          <a:xfrm>
            <a:off x="7468151" y="4994537"/>
            <a:ext cx="0" cy="21917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12D24FE-FB81-C7B0-1630-E469305E890B}"/>
              </a:ext>
            </a:extLst>
          </p:cNvPr>
          <p:cNvCxnSpPr>
            <a:cxnSpLocks/>
          </p:cNvCxnSpPr>
          <p:nvPr/>
        </p:nvCxnSpPr>
        <p:spPr>
          <a:xfrm>
            <a:off x="10120769" y="4994537"/>
            <a:ext cx="0" cy="21917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2A2075BC-C4FF-1CC7-2A80-B5BA5AB5A1F2}"/>
              </a:ext>
            </a:extLst>
          </p:cNvPr>
          <p:cNvSpPr txBox="1"/>
          <p:nvPr/>
        </p:nvSpPr>
        <p:spPr>
          <a:xfrm>
            <a:off x="173856" y="264542"/>
            <a:ext cx="5096655" cy="2931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 defTabSz="792000">
              <a:lnSpc>
                <a:spcPct val="90000"/>
              </a:lnSpc>
              <a:defRPr>
                <a:solidFill>
                  <a:srgbClr val="404040"/>
                </a:solidFill>
              </a:defRPr>
            </a:pPr>
            <a:r>
              <a:rPr lang="es-CO" b="1" dirty="0">
                <a:solidFill>
                  <a:schemeClr val="accent2"/>
                </a:solidFill>
              </a:rPr>
              <a:t>Recursos disponibles</a:t>
            </a:r>
          </a:p>
          <a:p>
            <a:pPr algn="just" defTabSz="792000">
              <a:lnSpc>
                <a:spcPct val="90000"/>
              </a:lnSpc>
              <a:defRPr>
                <a:solidFill>
                  <a:srgbClr val="404040"/>
                </a:solidFill>
              </a:defRPr>
            </a:pPr>
            <a:endParaRPr lang="es-CO" sz="1700" b="1" dirty="0">
              <a:solidFill>
                <a:schemeClr val="accent2"/>
              </a:solidFill>
            </a:endParaRPr>
          </a:p>
          <a:p>
            <a:pPr marL="285750" indent="-285750" algn="just" defTabSz="792000">
              <a:lnSpc>
                <a:spcPct val="90000"/>
              </a:lnSpc>
              <a:buFont typeface="Wingdings" panose="05000000000000000000" pitchFamily="2" charset="2"/>
              <a:buChar char="Ø"/>
              <a:defRPr>
                <a:solidFill>
                  <a:srgbClr val="404040"/>
                </a:solidFill>
              </a:defRPr>
            </a:pPr>
            <a:r>
              <a:rPr lang="es-CO" sz="1700" b="1" dirty="0">
                <a:solidFill>
                  <a:schemeClr val="accent2"/>
                </a:solidFill>
              </a:rPr>
              <a:t>Transformadores móviles en Valle del Cauca:</a:t>
            </a:r>
            <a:r>
              <a:rPr sz="1700" dirty="0"/>
              <a:t> </a:t>
            </a:r>
            <a:r>
              <a:rPr lang="es-CO" sz="1700" dirty="0"/>
              <a:t>En S/E Santa Bárbara (115/34,5kV de 30MVA)  y en S/E Palmaseca (34,5/13,2 kV de 15MVA)</a:t>
            </a:r>
          </a:p>
          <a:p>
            <a:pPr algn="just" defTabSz="792000">
              <a:lnSpc>
                <a:spcPct val="90000"/>
              </a:lnSpc>
              <a:defRPr>
                <a:solidFill>
                  <a:srgbClr val="404040"/>
                </a:solidFill>
              </a:defRPr>
            </a:pPr>
            <a:endParaRPr lang="es-CO" sz="1700" b="1" dirty="0">
              <a:solidFill>
                <a:schemeClr val="accent2"/>
              </a:solidFill>
            </a:endParaRPr>
          </a:p>
          <a:p>
            <a:pPr marL="285750" indent="-285750" algn="just" defTabSz="792000">
              <a:lnSpc>
                <a:spcPct val="90000"/>
              </a:lnSpc>
              <a:buFont typeface="Wingdings" panose="05000000000000000000" pitchFamily="2" charset="2"/>
              <a:buChar char="Ø"/>
              <a:defRPr>
                <a:solidFill>
                  <a:srgbClr val="404040"/>
                </a:solidFill>
              </a:defRPr>
            </a:pPr>
            <a:r>
              <a:rPr lang="es-ES" sz="1700" b="1" dirty="0">
                <a:solidFill>
                  <a:schemeClr val="accent2"/>
                </a:solidFill>
              </a:rPr>
              <a:t>Torres de emergencia:</a:t>
            </a:r>
            <a:r>
              <a:rPr lang="es-ES" sz="1700" dirty="0"/>
              <a:t> Ubicadas en las subestaciones Juanchito 220 y Pailón.</a:t>
            </a:r>
          </a:p>
          <a:p>
            <a:pPr algn="just" defTabSz="792000">
              <a:lnSpc>
                <a:spcPct val="90000"/>
              </a:lnSpc>
              <a:defRPr>
                <a:solidFill>
                  <a:srgbClr val="404040"/>
                </a:solidFill>
              </a:defRPr>
            </a:pPr>
            <a:endParaRPr lang="es-ES" sz="1700" b="1" dirty="0">
              <a:solidFill>
                <a:schemeClr val="accent2"/>
              </a:solidFill>
            </a:endParaRPr>
          </a:p>
          <a:p>
            <a:pPr marL="285750" indent="-285750" algn="just" defTabSz="792000">
              <a:lnSpc>
                <a:spcPct val="90000"/>
              </a:lnSpc>
              <a:buFont typeface="Wingdings" panose="05000000000000000000" pitchFamily="2" charset="2"/>
              <a:buChar char="Ø"/>
              <a:defRPr>
                <a:solidFill>
                  <a:srgbClr val="404040"/>
                </a:solidFill>
              </a:defRPr>
            </a:pPr>
            <a:r>
              <a:rPr lang="es-CO" sz="1700" dirty="0"/>
              <a:t>En las siguientes subestaciones STN/STR, se contará con personal de operación </a:t>
            </a:r>
            <a:r>
              <a:rPr lang="es-CO" sz="1700" dirty="0">
                <a:solidFill>
                  <a:srgbClr val="404040"/>
                </a:solidFill>
              </a:rPr>
              <a:t>móvil en horario especial durante el COP16.</a:t>
            </a:r>
            <a:endParaRPr sz="1700" dirty="0">
              <a:solidFill>
                <a:srgbClr val="404040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DA48F43-F958-3449-52D3-A03DF67FF21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52904"/>
          <a:stretch/>
        </p:blipFill>
        <p:spPr>
          <a:xfrm>
            <a:off x="1493679" y="3360370"/>
            <a:ext cx="2170865" cy="29392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6735A3D-3480-198F-6717-BF00E2A0304A}"/>
              </a:ext>
            </a:extLst>
          </p:cNvPr>
          <p:cNvSpPr txBox="1"/>
          <p:nvPr/>
        </p:nvSpPr>
        <p:spPr>
          <a:xfrm>
            <a:off x="5764399" y="264542"/>
            <a:ext cx="6093500" cy="10772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FF6D09"/>
                </a:solidFill>
              </a:rPr>
              <a:t>Esquema de atención y Escalamiento</a:t>
            </a:r>
            <a:endParaRPr lang="es-CO" sz="3200" b="1" dirty="0">
              <a:solidFill>
                <a:srgbClr val="FF6D09"/>
              </a:solidFill>
            </a:endParaRPr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E0F7CA23-67E7-9BE3-DDA8-1F91F89750DC}"/>
              </a:ext>
            </a:extLst>
          </p:cNvPr>
          <p:cNvCxnSpPr>
            <a:cxnSpLocks/>
          </p:cNvCxnSpPr>
          <p:nvPr/>
        </p:nvCxnSpPr>
        <p:spPr>
          <a:xfrm flipV="1">
            <a:off x="8815455" y="4686300"/>
            <a:ext cx="0" cy="308237"/>
          </a:xfrm>
          <a:prstGeom prst="straightConnector1">
            <a:avLst/>
          </a:prstGeom>
          <a:ln w="38100">
            <a:solidFill>
              <a:srgbClr val="FF66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38EEAAEC-9119-A23C-0F1E-0A6A6A6D46C7}"/>
              </a:ext>
            </a:extLst>
          </p:cNvPr>
          <p:cNvCxnSpPr>
            <a:cxnSpLocks/>
          </p:cNvCxnSpPr>
          <p:nvPr/>
        </p:nvCxnSpPr>
        <p:spPr>
          <a:xfrm>
            <a:off x="8811149" y="3041912"/>
            <a:ext cx="0" cy="636917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F5277865-9FC3-A84E-E1D8-81A9DF997488}"/>
              </a:ext>
            </a:extLst>
          </p:cNvPr>
          <p:cNvCxnSpPr>
            <a:cxnSpLocks/>
          </p:cNvCxnSpPr>
          <p:nvPr/>
        </p:nvCxnSpPr>
        <p:spPr>
          <a:xfrm>
            <a:off x="11268599" y="3362325"/>
            <a:ext cx="0" cy="385133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9F1BAA0E-AD73-F130-9350-B04DC2C7FF3E}"/>
              </a:ext>
            </a:extLst>
          </p:cNvPr>
          <p:cNvCxnSpPr>
            <a:cxnSpLocks/>
          </p:cNvCxnSpPr>
          <p:nvPr/>
        </p:nvCxnSpPr>
        <p:spPr>
          <a:xfrm>
            <a:off x="6515624" y="3362325"/>
            <a:ext cx="0" cy="385133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075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5EA1C855-48E2-5E0E-9EF9-C5816A9DB2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5" t="65589" r="5571" b="-1656"/>
          <a:stretch/>
        </p:blipFill>
        <p:spPr>
          <a:xfrm>
            <a:off x="0" y="4699416"/>
            <a:ext cx="12192000" cy="2158584"/>
          </a:xfrm>
          <a:prstGeom prst="rect">
            <a:avLst/>
          </a:prstGeom>
        </p:spPr>
      </p:pic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61B6219B-51BE-3040-E0FC-9D3DB5AC63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6" t="-1027" r="3965" b="64960"/>
          <a:stretch/>
        </p:blipFill>
        <p:spPr>
          <a:xfrm>
            <a:off x="0" y="-58319"/>
            <a:ext cx="12192000" cy="1808246"/>
          </a:xfrm>
          <a:prstGeom prst="rect">
            <a:avLst/>
          </a:prstGeom>
        </p:spPr>
      </p:pic>
      <p:sp>
        <p:nvSpPr>
          <p:cNvPr id="4" name="CuadroTexto 11">
            <a:extLst>
              <a:ext uri="{FF2B5EF4-FFF2-40B4-BE49-F238E27FC236}">
                <a16:creationId xmlns:a16="http://schemas.microsoft.com/office/drawing/2014/main" id="{EE560ADF-641A-4D71-27F5-6435BA9CD57B}"/>
              </a:ext>
            </a:extLst>
          </p:cNvPr>
          <p:cNvSpPr txBox="1"/>
          <p:nvPr/>
        </p:nvSpPr>
        <p:spPr>
          <a:xfrm>
            <a:off x="3890745" y="4699416"/>
            <a:ext cx="3860335" cy="161627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70000"/>
              </a:lnSpc>
              <a:defRPr sz="9600" b="1">
                <a:solidFill>
                  <a:srgbClr val="FFFFFF"/>
                </a:solidFill>
              </a:defRPr>
            </a:pPr>
            <a:endParaRPr lang="es-ES" sz="7000" spc="-300" dirty="0">
              <a:solidFill>
                <a:srgbClr val="FF8000"/>
              </a:solidFill>
            </a:endParaRPr>
          </a:p>
          <a:p>
            <a:pPr algn="ctr">
              <a:lnSpc>
                <a:spcPct val="70000"/>
              </a:lnSpc>
              <a:defRPr sz="9600" b="1">
                <a:solidFill>
                  <a:srgbClr val="FFFFFF"/>
                </a:solidFill>
              </a:defRPr>
            </a:pPr>
            <a:r>
              <a:rPr lang="es-ES" sz="7000" spc="-300" dirty="0">
                <a:solidFill>
                  <a:srgbClr val="FF8000"/>
                </a:solidFill>
              </a:rPr>
              <a:t>¡</a:t>
            </a:r>
            <a:r>
              <a:rPr lang="es-ES" sz="6000" spc="-300" dirty="0">
                <a:solidFill>
                  <a:srgbClr val="FF8000"/>
                </a:solidFill>
              </a:rPr>
              <a:t>Gracias</a:t>
            </a:r>
            <a:r>
              <a:rPr lang="es-ES" sz="7000" spc="-300" dirty="0">
                <a:solidFill>
                  <a:srgbClr val="FF8000"/>
                </a:solidFill>
              </a:rPr>
              <a:t>!</a:t>
            </a:r>
          </a:p>
        </p:txBody>
      </p:sp>
      <p:pic>
        <p:nvPicPr>
          <p:cNvPr id="7" name="WhatsApp Video 2024-10-17 at 08.25.07">
            <a:hlinkClick r:id="" action="ppaction://media"/>
            <a:extLst>
              <a:ext uri="{FF2B5EF4-FFF2-40B4-BE49-F238E27FC236}">
                <a16:creationId xmlns:a16="http://schemas.microsoft.com/office/drawing/2014/main" id="{E5FDC887-2453-A1F1-C86A-0BFBFF5183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323334">
            <a:off x="107220" y="1207495"/>
            <a:ext cx="5801194" cy="4631942"/>
          </a:xfrm>
          <a:prstGeom prst="cloud">
            <a:avLst/>
          </a:prstGeom>
        </p:spPr>
      </p:pic>
      <p:pic>
        <p:nvPicPr>
          <p:cNvPr id="2" name="WhatsApp Video 2024-10-17 at 08.25.07 (4)">
            <a:hlinkClick r:id="" action="ppaction://media"/>
            <a:extLst>
              <a:ext uri="{FF2B5EF4-FFF2-40B4-BE49-F238E27FC236}">
                <a16:creationId xmlns:a16="http://schemas.microsoft.com/office/drawing/2014/main" id="{5E09380D-07EF-C1B6-CB0B-F3AB19A5214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08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65809" y="1090861"/>
            <a:ext cx="5657639" cy="5046981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8000725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elsia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Celsia">
      <a:majorFont>
        <a:latin typeface="Arial"/>
        <a:ea typeface="Gadugi"/>
        <a:cs typeface="Helvetica"/>
      </a:majorFont>
      <a:minorFont>
        <a:latin typeface="Arial"/>
        <a:ea typeface="ARIAL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eebd3d5-7bd5-4f8d-8b55-a9e9120f4779">
      <Terms xmlns="http://schemas.microsoft.com/office/infopath/2007/PartnerControls"/>
    </lcf76f155ced4ddcb4097134ff3c332f>
    <_Flow_SignoffStatus xmlns="eeebd3d5-7bd5-4f8d-8b55-a9e9120f4779" xsi:nil="true"/>
    <TaxCatchAll xmlns="a69fbb9d-0520-4e7f-a7ff-172db0a7f87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4F205225A311844B0596A20D6A13039" ma:contentTypeVersion="15" ma:contentTypeDescription="Crear nuevo documento." ma:contentTypeScope="" ma:versionID="531dcf6af3e95d278661f3c9c716ef14">
  <xsd:schema xmlns:xsd="http://www.w3.org/2001/XMLSchema" xmlns:xs="http://www.w3.org/2001/XMLSchema" xmlns:p="http://schemas.microsoft.com/office/2006/metadata/properties" xmlns:ns2="eeebd3d5-7bd5-4f8d-8b55-a9e9120f4779" xmlns:ns3="a69fbb9d-0520-4e7f-a7ff-172db0a7f87e" targetNamespace="http://schemas.microsoft.com/office/2006/metadata/properties" ma:root="true" ma:fieldsID="0dfcfa899396760a0de67ac955e8af83" ns2:_="" ns3:_="">
    <xsd:import namespace="eeebd3d5-7bd5-4f8d-8b55-a9e9120f4779"/>
    <xsd:import namespace="a69fbb9d-0520-4e7f-a7ff-172db0a7f8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_Flow_SignoffStatu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ebd3d5-7bd5-4f8d-8b55-a9e9120f47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0" nillable="true" ma:displayName="Estado de aprobación" ma:internalName="Estado_x0020_de_x0020_aprobaci_x00f3_n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n" ma:readOnly="false" ma:fieldId="{5cf76f15-5ced-4ddc-b409-7134ff3c332f}" ma:taxonomyMulti="true" ma:sspId="db1d78a8-738e-47a1-8bbf-6fb1ef3f43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9fbb9d-0520-4e7f-a7ff-172db0a7f87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646ca550-b110-4207-bbd5-06e8f643fe6d}" ma:internalName="TaxCatchAll" ma:showField="CatchAllData" ma:web="a69fbb9d-0520-4e7f-a7ff-172db0a7f8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EAC615-4E8B-4F1D-B532-BBCD6FCAA0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7C6BDB-0B9B-4DD2-8F50-C85AAF0D2B35}">
  <ds:schemaRefs>
    <ds:schemaRef ds:uri="http://schemas.microsoft.com/office/2006/metadata/properties"/>
    <ds:schemaRef ds:uri="http://purl.org/dc/terms/"/>
    <ds:schemaRef ds:uri="eeebd3d5-7bd5-4f8d-8b55-a9e9120f4779"/>
    <ds:schemaRef ds:uri="http://schemas.microsoft.com/office/2006/documentManagement/types"/>
    <ds:schemaRef ds:uri="a69fbb9d-0520-4e7f-a7ff-172db0a7f87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65AA984-D0AF-438D-8305-C3F9FBDFA2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ebd3d5-7bd5-4f8d-8b55-a9e9120f4779"/>
    <ds:schemaRef ds:uri="a69fbb9d-0520-4e7f-a7ff-172db0a7f8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311</Words>
  <Application>Microsoft Office PowerPoint</Application>
  <PresentationFormat>Panorámica</PresentationFormat>
  <Paragraphs>38</Paragraphs>
  <Slides>6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6</vt:i4>
      </vt:variant>
    </vt:vector>
  </HeadingPairs>
  <TitlesOfParts>
    <vt:vector size="16" baseType="lpstr">
      <vt:lpstr>Aptos</vt:lpstr>
      <vt:lpstr>Aptos Display</vt:lpstr>
      <vt:lpstr>Aria</vt:lpstr>
      <vt:lpstr>Arial</vt:lpstr>
      <vt:lpstr>Arial Black</vt:lpstr>
      <vt:lpstr>Calibri</vt:lpstr>
      <vt:lpstr>Wingdings</vt:lpstr>
      <vt:lpstr>Tema de Office</vt:lpstr>
      <vt:lpstr>1_Tema de Office</vt:lpstr>
      <vt:lpstr>Celsia</vt:lpstr>
      <vt:lpstr>Presentación de PowerPoint</vt:lpstr>
      <vt:lpstr>Alcance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Gonzalez Gaitan</dc:creator>
  <cp:lastModifiedBy>Alberto Olarte</cp:lastModifiedBy>
  <cp:revision>80</cp:revision>
  <dcterms:modified xsi:type="dcterms:W3CDTF">2024-10-18T16:11:26Z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0x01010014F205225A311844B0596A20D6A13039</vt:lpwstr>
  </property>
  <property fmtid="{D5CDD505-2E9C-101B-9397-08002B2CF9AE}" pid="3" name="MediaServiceImageTags">
    <vt:lpwstr/>
  </property>
</Properties>
</file>