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8" r:id="rId3"/>
    <p:sldId id="1118" r:id="rId4"/>
    <p:sldId id="266" r:id="rId5"/>
    <p:sldId id="1119" r:id="rId6"/>
    <p:sldId id="1336" r:id="rId7"/>
    <p:sldId id="1306" r:id="rId8"/>
    <p:sldId id="1365" r:id="rId9"/>
    <p:sldId id="1278" r:id="rId10"/>
    <p:sldId id="1366" r:id="rId11"/>
    <p:sldId id="269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boldItalic r:id="rId19"/>
    </p:embeddedFont>
    <p:embeddedFont>
      <p:font typeface="Lato Light" panose="020F0502020204030203" pitchFamily="34" charset="0"/>
      <p:regular r:id="rId20"/>
      <p:bold r:id="rId21"/>
      <p:italic r:id="rId22"/>
      <p:boldItalic r:id="rId23"/>
    </p:embeddedFont>
    <p:embeddedFont>
      <p:font typeface="Nunito Light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  <p:embeddedFont>
      <p:font typeface="Rubik Medium" panose="020B0604020202020204" charset="-79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C42"/>
    <a:srgbClr val="BC1977"/>
    <a:srgbClr val="921561"/>
    <a:srgbClr val="DE4591"/>
    <a:srgbClr val="ACACAC"/>
    <a:srgbClr val="BE1C77"/>
    <a:srgbClr val="DD51D3"/>
    <a:srgbClr val="FF3399"/>
    <a:srgbClr val="9A1E91"/>
    <a:srgbClr val="D42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C4B3B-E554-41D0-93E7-D94976355850}" v="2" dt="2023-11-09T13:37:30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86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a8b3919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1da8b391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da8b391959_0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da8b391959_0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7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a8b391959_0_4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da8b39195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27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a8b391959_0_4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da8b39195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a8b391959_0_4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da8b39195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50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a8b391959_0_4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da8b39195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97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da8b391959_0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da8b391959_0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1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Add5">
  <p:cSld name="SlideAdd5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118508" y="2360248"/>
            <a:ext cx="3305400" cy="20574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756070" y="964916"/>
            <a:ext cx="35247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 b="0" i="0" u="none" strike="noStrike" cap="non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28650" y="404793"/>
            <a:ext cx="78867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 b="0" i="0" u="none" strike="noStrike" cap="non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Title Slide">
  <p:cSld name="9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798997" y="1817370"/>
            <a:ext cx="2149800" cy="267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34DA1E2-56C9-47A6-B587-590E3EBF4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8" y="1255"/>
            <a:ext cx="9065712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" y="1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0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Add3">
  <p:cSld name="SlideAdd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404850" y="2888673"/>
            <a:ext cx="2739300" cy="22548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49" name="Google Shape;49;p13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635025" y="0"/>
            <a:ext cx="2769900" cy="28887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76588" y="1020998"/>
            <a:ext cx="17592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3000" b="0" i="0" u="none" strike="noStrike" cap="non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8375EE-905C-0EE6-902F-A952B2FD8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650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3;p17">
            <a:extLst>
              <a:ext uri="{FF2B5EF4-FFF2-40B4-BE49-F238E27FC236}">
                <a16:creationId xmlns:a16="http://schemas.microsoft.com/office/drawing/2014/main" id="{CD18CEA4-4206-48B4-1073-A8CC49CF55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9124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7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52" y="4234400"/>
            <a:ext cx="1699324" cy="3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5;p17">
            <a:extLst>
              <a:ext uri="{FF2B5EF4-FFF2-40B4-BE49-F238E27FC236}">
                <a16:creationId xmlns:a16="http://schemas.microsoft.com/office/drawing/2014/main" id="{693631FB-62BD-4E82-660F-284507C6526F}"/>
              </a:ext>
            </a:extLst>
          </p:cNvPr>
          <p:cNvSpPr txBox="1"/>
          <p:nvPr/>
        </p:nvSpPr>
        <p:spPr>
          <a:xfrm>
            <a:off x="415893" y="1800079"/>
            <a:ext cx="4883566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  <a:endParaRPr lang="es" sz="400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0B18F-3356-AE54-9853-D80E6F56D96E}"/>
              </a:ext>
            </a:extLst>
          </p:cNvPr>
          <p:cNvSpPr txBox="1"/>
          <p:nvPr/>
        </p:nvSpPr>
        <p:spPr>
          <a:xfrm>
            <a:off x="496613" y="3205737"/>
            <a:ext cx="470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Informe pre cierre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4761775"/>
            <a:ext cx="3429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Lato Black"/>
                <a:ea typeface="Lato Black"/>
                <a:cs typeface="Lato Black"/>
              </a:rPr>
              <a:t>09</a:t>
            </a: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6383" y="1681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F634B8-6FB2-521C-2026-D5D3A898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6" y="507364"/>
            <a:ext cx="1079086" cy="107451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25EAEC0-86D1-0DAE-A6A7-27799D012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20" y="1986266"/>
            <a:ext cx="1079086" cy="107451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9E753E6-11CE-3AC6-A148-4FA37397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02" y="3057792"/>
            <a:ext cx="1079086" cy="107451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103A9A0-0EDF-45C0-0272-0250BEDC3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053" y="508392"/>
            <a:ext cx="1077460" cy="1073485"/>
          </a:xfrm>
          <a:prstGeom prst="rect">
            <a:avLst/>
          </a:prstGeom>
        </p:spPr>
      </p:pic>
      <p:pic>
        <p:nvPicPr>
          <p:cNvPr id="39" name="Gráfico 38" descr="Ciudad contorno">
            <a:extLst>
              <a:ext uri="{FF2B5EF4-FFF2-40B4-BE49-F238E27FC236}">
                <a16:creationId xmlns:a16="http://schemas.microsoft.com/office/drawing/2014/main" id="{7C678023-BC19-EDC3-F944-DBD140BE4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6055" y="3749973"/>
            <a:ext cx="685800" cy="685800"/>
          </a:xfrm>
          <a:prstGeom prst="rect">
            <a:avLst/>
          </a:prstGeom>
        </p:spPr>
      </p:pic>
      <p:sp>
        <p:nvSpPr>
          <p:cNvPr id="40" name="Freeform 66">
            <a:extLst>
              <a:ext uri="{FF2B5EF4-FFF2-40B4-BE49-F238E27FC236}">
                <a16:creationId xmlns:a16="http://schemas.microsoft.com/office/drawing/2014/main" id="{FE5688F5-AE9A-F7D8-68A8-9F7EFD5C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179" y="859688"/>
            <a:ext cx="89602" cy="90656"/>
          </a:xfrm>
          <a:custGeom>
            <a:avLst/>
            <a:gdLst>
              <a:gd name="T0" fmla="*/ 105229 w 377"/>
              <a:gd name="T1" fmla="*/ 21309 h 378"/>
              <a:gd name="T2" fmla="*/ 113462 w 377"/>
              <a:gd name="T3" fmla="*/ 106186 h 378"/>
              <a:gd name="T4" fmla="*/ 29350 w 377"/>
              <a:gd name="T5" fmla="*/ 114854 h 378"/>
              <a:gd name="T6" fmla="*/ 20760 w 377"/>
              <a:gd name="T7" fmla="*/ 29617 h 378"/>
              <a:gd name="T8" fmla="*/ 105229 w 377"/>
              <a:gd name="T9" fmla="*/ 21309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7" h="378">
                <a:moveTo>
                  <a:pt x="294" y="59"/>
                </a:moveTo>
                <a:cubicBezTo>
                  <a:pt x="365" y="117"/>
                  <a:pt x="376" y="223"/>
                  <a:pt x="317" y="294"/>
                </a:cubicBezTo>
                <a:cubicBezTo>
                  <a:pt x="258" y="366"/>
                  <a:pt x="153" y="377"/>
                  <a:pt x="82" y="318"/>
                </a:cubicBezTo>
                <a:cubicBezTo>
                  <a:pt x="10" y="260"/>
                  <a:pt x="0" y="154"/>
                  <a:pt x="58" y="82"/>
                </a:cubicBezTo>
                <a:cubicBezTo>
                  <a:pt x="116" y="11"/>
                  <a:pt x="222" y="0"/>
                  <a:pt x="294" y="5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98">
            <a:extLst>
              <a:ext uri="{FF2B5EF4-FFF2-40B4-BE49-F238E27FC236}">
                <a16:creationId xmlns:a16="http://schemas.microsoft.com/office/drawing/2014/main" id="{1758E590-7C63-1DD1-0A7A-EEF4D4CE4205}"/>
              </a:ext>
            </a:extLst>
          </p:cNvPr>
          <p:cNvSpPr txBox="1"/>
          <p:nvPr/>
        </p:nvSpPr>
        <p:spPr>
          <a:xfrm>
            <a:off x="6614501" y="3099320"/>
            <a:ext cx="670376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MX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Prensa</a:t>
            </a:r>
            <a:endParaRPr lang="es-CO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9C2E25B-BF66-CAFE-5DCD-C2359D2CA0DB}"/>
              </a:ext>
            </a:extLst>
          </p:cNvPr>
          <p:cNvSpPr txBox="1">
            <a:spLocks/>
          </p:cNvSpPr>
          <p:nvPr/>
        </p:nvSpPr>
        <p:spPr>
          <a:xfrm>
            <a:off x="3324125" y="3550479"/>
            <a:ext cx="432735" cy="22698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ES" sz="13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58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40781511-11D4-546D-3174-184FAE83C3A5}"/>
              </a:ext>
            </a:extLst>
          </p:cNvPr>
          <p:cNvSpPr txBox="1">
            <a:spLocks/>
          </p:cNvSpPr>
          <p:nvPr/>
        </p:nvSpPr>
        <p:spPr>
          <a:xfrm>
            <a:off x="7684891" y="990319"/>
            <a:ext cx="437305" cy="22698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ES" sz="13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" name="TextBox 98">
            <a:extLst>
              <a:ext uri="{FF2B5EF4-FFF2-40B4-BE49-F238E27FC236}">
                <a16:creationId xmlns:a16="http://schemas.microsoft.com/office/drawing/2014/main" id="{40183DF2-24DD-D30C-6812-FC40DBE3A5E0}"/>
              </a:ext>
            </a:extLst>
          </p:cNvPr>
          <p:cNvSpPr txBox="1"/>
          <p:nvPr/>
        </p:nvSpPr>
        <p:spPr>
          <a:xfrm>
            <a:off x="6614501" y="2387742"/>
            <a:ext cx="569959" cy="3231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16</a:t>
            </a:r>
            <a:endParaRPr lang="es-CO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69907C4-AC1D-25BF-D7D2-0B77548AD632}"/>
              </a:ext>
            </a:extLst>
          </p:cNvPr>
          <p:cNvSpPr txBox="1"/>
          <p:nvPr/>
        </p:nvSpPr>
        <p:spPr>
          <a:xfrm>
            <a:off x="741610" y="1653282"/>
            <a:ext cx="118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Asistentes pagando </a:t>
            </a:r>
            <a:endParaRPr lang="es-CO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343;p27">
            <a:extLst>
              <a:ext uri="{FF2B5EF4-FFF2-40B4-BE49-F238E27FC236}">
                <a16:creationId xmlns:a16="http://schemas.microsoft.com/office/drawing/2014/main" id="{B0AB7C6E-A3CC-1167-6FEF-A55969811A48}"/>
              </a:ext>
            </a:extLst>
          </p:cNvPr>
          <p:cNvSpPr/>
          <p:nvPr/>
        </p:nvSpPr>
        <p:spPr>
          <a:xfrm>
            <a:off x="5506769" y="707727"/>
            <a:ext cx="506065" cy="1853690"/>
          </a:xfrm>
          <a:custGeom>
            <a:avLst/>
            <a:gdLst/>
            <a:ahLst/>
            <a:cxnLst/>
            <a:rect l="l" t="t" r="r" b="b"/>
            <a:pathLst>
              <a:path w="1054303" h="3861854" extrusionOk="0">
                <a:moveTo>
                  <a:pt x="298393" y="0"/>
                </a:moveTo>
                <a:lnTo>
                  <a:pt x="402070" y="114073"/>
                </a:lnTo>
                <a:cubicBezTo>
                  <a:pt x="809533" y="607806"/>
                  <a:pt x="1054303" y="1240782"/>
                  <a:pt x="1054303" y="1930927"/>
                </a:cubicBezTo>
                <a:cubicBezTo>
                  <a:pt x="1054303" y="2621073"/>
                  <a:pt x="809533" y="3254049"/>
                  <a:pt x="402070" y="3747781"/>
                </a:cubicBezTo>
                <a:lnTo>
                  <a:pt x="298393" y="3861854"/>
                </a:lnTo>
                <a:lnTo>
                  <a:pt x="0" y="3628857"/>
                </a:lnTo>
                <a:lnTo>
                  <a:pt x="110420" y="3507365"/>
                </a:lnTo>
                <a:cubicBezTo>
                  <a:pt x="463966" y="3078966"/>
                  <a:pt x="676346" y="2529749"/>
                  <a:pt x="676346" y="1930927"/>
                </a:cubicBezTo>
                <a:cubicBezTo>
                  <a:pt x="676346" y="1332106"/>
                  <a:pt x="463966" y="782888"/>
                  <a:pt x="110420" y="354489"/>
                </a:cubicBezTo>
                <a:lnTo>
                  <a:pt x="0" y="232997"/>
                </a:lnTo>
                <a:lnTo>
                  <a:pt x="298393" y="0"/>
                </a:lnTo>
                <a:close/>
              </a:path>
            </a:pathLst>
          </a:custGeom>
          <a:solidFill>
            <a:schemeClr val="dk1">
              <a:alpha val="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Nunito Light"/>
            </a:endParaRPr>
          </a:p>
        </p:txBody>
      </p:sp>
      <p:sp>
        <p:nvSpPr>
          <p:cNvPr id="54" name="Google Shape;344;p27">
            <a:extLst>
              <a:ext uri="{FF2B5EF4-FFF2-40B4-BE49-F238E27FC236}">
                <a16:creationId xmlns:a16="http://schemas.microsoft.com/office/drawing/2014/main" id="{556DD1E5-482B-D3E4-BE3D-45FD2FA48CEE}"/>
              </a:ext>
            </a:extLst>
          </p:cNvPr>
          <p:cNvSpPr/>
          <p:nvPr/>
        </p:nvSpPr>
        <p:spPr>
          <a:xfrm>
            <a:off x="3280585" y="747864"/>
            <a:ext cx="497499" cy="1840175"/>
          </a:xfrm>
          <a:custGeom>
            <a:avLst/>
            <a:gdLst/>
            <a:ahLst/>
            <a:cxnLst/>
            <a:rect l="l" t="t" r="r" b="b"/>
            <a:pathLst>
              <a:path w="1036457" h="3833697" extrusionOk="0">
                <a:moveTo>
                  <a:pt x="743115" y="0"/>
                </a:moveTo>
                <a:lnTo>
                  <a:pt x="1036457" y="238554"/>
                </a:lnTo>
                <a:lnTo>
                  <a:pt x="943884" y="340410"/>
                </a:lnTo>
                <a:cubicBezTo>
                  <a:pt x="590338" y="768809"/>
                  <a:pt x="377957" y="1318027"/>
                  <a:pt x="377957" y="1916848"/>
                </a:cubicBezTo>
                <a:cubicBezTo>
                  <a:pt x="377957" y="2515670"/>
                  <a:pt x="590338" y="3064887"/>
                  <a:pt x="943884" y="3493286"/>
                </a:cubicBezTo>
                <a:lnTo>
                  <a:pt x="1036457" y="3595142"/>
                </a:lnTo>
                <a:lnTo>
                  <a:pt x="743115" y="3833697"/>
                </a:lnTo>
                <a:lnTo>
                  <a:pt x="652234" y="3733702"/>
                </a:lnTo>
                <a:cubicBezTo>
                  <a:pt x="244770" y="3239970"/>
                  <a:pt x="0" y="2606994"/>
                  <a:pt x="0" y="1916848"/>
                </a:cubicBezTo>
                <a:cubicBezTo>
                  <a:pt x="0" y="1226703"/>
                  <a:pt x="244770" y="593727"/>
                  <a:pt x="652234" y="99994"/>
                </a:cubicBezTo>
                <a:lnTo>
                  <a:pt x="743115" y="0"/>
                </a:lnTo>
                <a:close/>
              </a:path>
            </a:pathLst>
          </a:custGeom>
          <a:solidFill>
            <a:schemeClr val="dk1">
              <a:alpha val="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Nunito Light"/>
            </a:endParaRPr>
          </a:p>
        </p:txBody>
      </p:sp>
      <p:sp>
        <p:nvSpPr>
          <p:cNvPr id="55" name="Google Shape;369;p27">
            <a:extLst>
              <a:ext uri="{FF2B5EF4-FFF2-40B4-BE49-F238E27FC236}">
                <a16:creationId xmlns:a16="http://schemas.microsoft.com/office/drawing/2014/main" id="{6596C481-4C0E-2C67-E416-8DA0E1B5C9DA}"/>
              </a:ext>
            </a:extLst>
          </p:cNvPr>
          <p:cNvSpPr/>
          <p:nvPr/>
        </p:nvSpPr>
        <p:spPr>
          <a:xfrm>
            <a:off x="3599193" y="623540"/>
            <a:ext cx="1916700" cy="1916700"/>
          </a:xfrm>
          <a:prstGeom prst="ellipse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Nunito Light"/>
            </a:endParaRPr>
          </a:p>
        </p:txBody>
      </p:sp>
      <p:sp>
        <p:nvSpPr>
          <p:cNvPr id="56" name="Google Shape;371;p27">
            <a:extLst>
              <a:ext uri="{FF2B5EF4-FFF2-40B4-BE49-F238E27FC236}">
                <a16:creationId xmlns:a16="http://schemas.microsoft.com/office/drawing/2014/main" id="{D75DA4AD-F0E9-E998-606B-71E1C2363DD6}"/>
              </a:ext>
            </a:extLst>
          </p:cNvPr>
          <p:cNvSpPr txBox="1"/>
          <p:nvPr/>
        </p:nvSpPr>
        <p:spPr>
          <a:xfrm>
            <a:off x="3790488" y="1041568"/>
            <a:ext cx="15447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Rubik Medium"/>
              </a:rPr>
              <a:t>Asistentes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i="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Rubik Medium"/>
              </a:rPr>
              <a:t> </a:t>
            </a:r>
            <a:r>
              <a:rPr lang="es" sz="41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Rubik Medium"/>
              </a:rPr>
              <a:t>749</a:t>
            </a:r>
            <a:endParaRPr sz="41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Rubik Medium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267E955-D9F3-9A32-6D49-4CB728BC5F30}"/>
              </a:ext>
            </a:extLst>
          </p:cNvPr>
          <p:cNvSpPr txBox="1"/>
          <p:nvPr/>
        </p:nvSpPr>
        <p:spPr>
          <a:xfrm>
            <a:off x="1020413" y="933916"/>
            <a:ext cx="72515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38"/>
              </a:lnSpc>
            </a:pPr>
            <a:r>
              <a:rPr lang="es-ES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540</a:t>
            </a:r>
            <a:endParaRPr lang="es-E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809FB05-42DD-6D70-2875-688B39D6A7CA}"/>
              </a:ext>
            </a:extLst>
          </p:cNvPr>
          <p:cNvSpPr txBox="1"/>
          <p:nvPr/>
        </p:nvSpPr>
        <p:spPr>
          <a:xfrm>
            <a:off x="2727202" y="4204941"/>
            <a:ext cx="1683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Exentos, expositores</a:t>
            </a:r>
            <a:endParaRPr lang="es-CO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907AED1-8FC8-6817-62DC-5DCF29A52A1D}"/>
              </a:ext>
            </a:extLst>
          </p:cNvPr>
          <p:cNvSpPr txBox="1"/>
          <p:nvPr/>
        </p:nvSpPr>
        <p:spPr>
          <a:xfrm>
            <a:off x="7349372" y="1637314"/>
            <a:ext cx="118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Conferencista</a:t>
            </a:r>
            <a:endParaRPr lang="es-CO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21;p19">
            <a:extLst>
              <a:ext uri="{FF2B5EF4-FFF2-40B4-BE49-F238E27FC236}">
                <a16:creationId xmlns:a16="http://schemas.microsoft.com/office/drawing/2014/main" id="{0609A1EF-2D22-52D4-4267-51A44BFD2A87}"/>
              </a:ext>
            </a:extLst>
          </p:cNvPr>
          <p:cNvSpPr txBox="1"/>
          <p:nvPr/>
        </p:nvSpPr>
        <p:spPr>
          <a:xfrm rot="16200000">
            <a:off x="-2022295" y="2138318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 dirty="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914504-7211-F6C4-AD08-83F7AB2FA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149" y="2001995"/>
            <a:ext cx="1077460" cy="107348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2FCE92B-E7B6-D6C4-D208-494ABD5A1ED8}"/>
              </a:ext>
            </a:extLst>
          </p:cNvPr>
          <p:cNvSpPr txBox="1">
            <a:spLocks/>
          </p:cNvSpPr>
          <p:nvPr/>
        </p:nvSpPr>
        <p:spPr>
          <a:xfrm>
            <a:off x="2026987" y="2483922"/>
            <a:ext cx="437305" cy="22698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ES" sz="13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2262E6-4AE6-9D54-582F-E15BF8280C29}"/>
              </a:ext>
            </a:extLst>
          </p:cNvPr>
          <p:cNvSpPr txBox="1"/>
          <p:nvPr/>
        </p:nvSpPr>
        <p:spPr>
          <a:xfrm>
            <a:off x="1691468" y="3130917"/>
            <a:ext cx="118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Invitados</a:t>
            </a:r>
            <a:endParaRPr lang="es-CO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F851A2-217D-F1B4-7E0F-3B0459FB2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72" y="3057792"/>
            <a:ext cx="1079086" cy="1074513"/>
          </a:xfrm>
          <a:prstGeom prst="rect">
            <a:avLst/>
          </a:prstGeom>
        </p:spPr>
      </p:pic>
      <p:pic>
        <p:nvPicPr>
          <p:cNvPr id="12" name="Gráfico 11" descr="Ciudad contorno">
            <a:extLst>
              <a:ext uri="{FF2B5EF4-FFF2-40B4-BE49-F238E27FC236}">
                <a16:creationId xmlns:a16="http://schemas.microsoft.com/office/drawing/2014/main" id="{19E3E80D-16D4-B190-BBB5-D87FBF517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6025" y="3749973"/>
            <a:ext cx="685800" cy="6858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10C7635-1C1D-E10F-1DDA-F81D641B4FFA}"/>
              </a:ext>
            </a:extLst>
          </p:cNvPr>
          <p:cNvSpPr txBox="1">
            <a:spLocks/>
          </p:cNvSpPr>
          <p:nvPr/>
        </p:nvSpPr>
        <p:spPr>
          <a:xfrm>
            <a:off x="5314095" y="3550479"/>
            <a:ext cx="432735" cy="22698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ES" sz="13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FBA1B7-41E4-C209-D031-ECF3A9567379}"/>
              </a:ext>
            </a:extLst>
          </p:cNvPr>
          <p:cNvSpPr txBox="1"/>
          <p:nvPr/>
        </p:nvSpPr>
        <p:spPr>
          <a:xfrm>
            <a:off x="4717172" y="4204941"/>
            <a:ext cx="1683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Organizadores y Staff</a:t>
            </a:r>
            <a:endParaRPr lang="es-CO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DD4A0A-E091-4B21-A241-926E0562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132" y="3752389"/>
            <a:ext cx="1875240" cy="7960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E1CA1E-02F3-7DFE-9FE7-6B791D5D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90" y="3619242"/>
            <a:ext cx="2194982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BB9BEE0F-E011-5A4C-8CEA-33162055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83" y="2710910"/>
            <a:ext cx="3464117" cy="2432590"/>
          </a:xfrm>
          <a:prstGeom prst="rect">
            <a:avLst/>
          </a:prstGeom>
        </p:spPr>
      </p:pic>
      <p:sp>
        <p:nvSpPr>
          <p:cNvPr id="81" name="Google Shape;81;p19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1259293" y="417402"/>
            <a:ext cx="17592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s">
                <a:solidFill>
                  <a:srgbClr val="434343"/>
                </a:solidFill>
                <a:latin typeface="Lato Black"/>
                <a:ea typeface="Lato Black"/>
                <a:cs typeface="Lato Black"/>
              </a:rPr>
              <a:t>Orden del día</a:t>
            </a:r>
            <a:endParaRPr lang="es" sz="3000">
              <a:solidFill>
                <a:srgbClr val="434343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sp>
        <p:nvSpPr>
          <p:cNvPr id="122" name="Google Shape;122;p19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0" y="4761775"/>
            <a:ext cx="3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01</a:t>
            </a: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" name="Google Shape;86;p19">
            <a:extLst>
              <a:ext uri="{FF2B5EF4-FFF2-40B4-BE49-F238E27FC236}">
                <a16:creationId xmlns:a16="http://schemas.microsoft.com/office/drawing/2014/main" id="{F7E83DA3-87CF-3B05-103E-B28BC1FE214D}"/>
              </a:ext>
            </a:extLst>
          </p:cNvPr>
          <p:cNvSpPr/>
          <p:nvPr/>
        </p:nvSpPr>
        <p:spPr>
          <a:xfrm flipH="1">
            <a:off x="3665073" y="1893372"/>
            <a:ext cx="2769900" cy="3250127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5" name="Google Shape;106;p19">
            <a:extLst>
              <a:ext uri="{FF2B5EF4-FFF2-40B4-BE49-F238E27FC236}">
                <a16:creationId xmlns:a16="http://schemas.microsoft.com/office/drawing/2014/main" id="{851631C0-B1EB-9517-8FAB-84F7397AE8D2}"/>
              </a:ext>
            </a:extLst>
          </p:cNvPr>
          <p:cNvGrpSpPr/>
          <p:nvPr/>
        </p:nvGrpSpPr>
        <p:grpSpPr>
          <a:xfrm>
            <a:off x="4783005" y="3284273"/>
            <a:ext cx="473126" cy="402156"/>
            <a:chOff x="5715054" y="3105115"/>
            <a:chExt cx="762000" cy="647699"/>
          </a:xfrm>
        </p:grpSpPr>
        <p:sp>
          <p:nvSpPr>
            <p:cNvPr id="6" name="Google Shape;107;p19">
              <a:extLst>
                <a:ext uri="{FF2B5EF4-FFF2-40B4-BE49-F238E27FC236}">
                  <a16:creationId xmlns:a16="http://schemas.microsoft.com/office/drawing/2014/main" id="{6C261D05-615A-15A6-D50A-72417DFD3FDE}"/>
                </a:ext>
              </a:extLst>
            </p:cNvPr>
            <p:cNvSpPr/>
            <p:nvPr/>
          </p:nvSpPr>
          <p:spPr>
            <a:xfrm>
              <a:off x="5715054" y="3105115"/>
              <a:ext cx="762000" cy="647699"/>
            </a:xfrm>
            <a:custGeom>
              <a:avLst/>
              <a:gdLst/>
              <a:ahLst/>
              <a:cxnLst/>
              <a:rect l="l" t="t" r="r" b="b"/>
              <a:pathLst>
                <a:path w="762000" h="647699" extrusionOk="0">
                  <a:moveTo>
                    <a:pt x="723900" y="0"/>
                  </a:moveTo>
                  <a:lnTo>
                    <a:pt x="38100" y="0"/>
                  </a:lnTo>
                  <a:cubicBezTo>
                    <a:pt x="17083" y="62"/>
                    <a:pt x="61" y="17083"/>
                    <a:pt x="0" y="38100"/>
                  </a:cubicBezTo>
                  <a:lnTo>
                    <a:pt x="0" y="495300"/>
                  </a:lnTo>
                  <a:cubicBezTo>
                    <a:pt x="61" y="516317"/>
                    <a:pt x="17083" y="533338"/>
                    <a:pt x="38100" y="533400"/>
                  </a:cubicBezTo>
                  <a:lnTo>
                    <a:pt x="304800" y="533400"/>
                  </a:lnTo>
                  <a:lnTo>
                    <a:pt x="304800" y="590550"/>
                  </a:lnTo>
                  <a:lnTo>
                    <a:pt x="209550" y="590550"/>
                  </a:lnTo>
                  <a:lnTo>
                    <a:pt x="209550" y="647700"/>
                  </a:lnTo>
                  <a:lnTo>
                    <a:pt x="552450" y="647700"/>
                  </a:lnTo>
                  <a:lnTo>
                    <a:pt x="552450" y="590550"/>
                  </a:lnTo>
                  <a:lnTo>
                    <a:pt x="457200" y="590550"/>
                  </a:lnTo>
                  <a:lnTo>
                    <a:pt x="457200" y="533400"/>
                  </a:lnTo>
                  <a:lnTo>
                    <a:pt x="723900" y="533400"/>
                  </a:lnTo>
                  <a:cubicBezTo>
                    <a:pt x="744916" y="533338"/>
                    <a:pt x="761938" y="516317"/>
                    <a:pt x="762000" y="495300"/>
                  </a:cubicBezTo>
                  <a:lnTo>
                    <a:pt x="762000" y="38100"/>
                  </a:lnTo>
                  <a:cubicBezTo>
                    <a:pt x="761938" y="17083"/>
                    <a:pt x="744916" y="62"/>
                    <a:pt x="723900" y="0"/>
                  </a:cubicBezTo>
                  <a:close/>
                  <a:moveTo>
                    <a:pt x="704850" y="476250"/>
                  </a:moveTo>
                  <a:lnTo>
                    <a:pt x="57150" y="476250"/>
                  </a:lnTo>
                  <a:lnTo>
                    <a:pt x="57150" y="57150"/>
                  </a:lnTo>
                  <a:lnTo>
                    <a:pt x="704850" y="571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" name="Google Shape;108;p19">
              <a:extLst>
                <a:ext uri="{FF2B5EF4-FFF2-40B4-BE49-F238E27FC236}">
                  <a16:creationId xmlns:a16="http://schemas.microsoft.com/office/drawing/2014/main" id="{76584A42-523E-8976-3176-1F11047F2062}"/>
                </a:ext>
              </a:extLst>
            </p:cNvPr>
            <p:cNvSpPr/>
            <p:nvPr/>
          </p:nvSpPr>
          <p:spPr>
            <a:xfrm>
              <a:off x="5857909" y="3219453"/>
              <a:ext cx="476114" cy="314287"/>
            </a:xfrm>
            <a:custGeom>
              <a:avLst/>
              <a:gdLst/>
              <a:ahLst/>
              <a:cxnLst/>
              <a:rect l="l" t="t" r="r" b="b"/>
              <a:pathLst>
                <a:path w="476114" h="314287" extrusionOk="0">
                  <a:moveTo>
                    <a:pt x="11180" y="260303"/>
                  </a:moveTo>
                  <a:cubicBezTo>
                    <a:pt x="44147" y="259251"/>
                    <a:pt x="137149" y="261261"/>
                    <a:pt x="212712" y="310622"/>
                  </a:cubicBezTo>
                  <a:cubicBezTo>
                    <a:pt x="216275" y="312985"/>
                    <a:pt x="220448" y="314259"/>
                    <a:pt x="224723" y="314288"/>
                  </a:cubicBezTo>
                  <a:lnTo>
                    <a:pt x="251679" y="314288"/>
                  </a:lnTo>
                  <a:cubicBezTo>
                    <a:pt x="255779" y="314264"/>
                    <a:pt x="259790" y="313091"/>
                    <a:pt x="263256" y="310902"/>
                  </a:cubicBezTo>
                  <a:cubicBezTo>
                    <a:pt x="342501" y="261522"/>
                    <a:pt x="432620" y="259270"/>
                    <a:pt x="464914" y="260286"/>
                  </a:cubicBezTo>
                  <a:cubicBezTo>
                    <a:pt x="470903" y="260481"/>
                    <a:pt x="475915" y="255784"/>
                    <a:pt x="476109" y="249796"/>
                  </a:cubicBezTo>
                  <a:cubicBezTo>
                    <a:pt x="476123" y="249337"/>
                    <a:pt x="476109" y="248877"/>
                    <a:pt x="476066" y="248420"/>
                  </a:cubicBezTo>
                  <a:lnTo>
                    <a:pt x="459741" y="72175"/>
                  </a:lnTo>
                  <a:cubicBezTo>
                    <a:pt x="459235" y="66566"/>
                    <a:pt x="454519" y="62279"/>
                    <a:pt x="448887" y="62306"/>
                  </a:cubicBezTo>
                  <a:cubicBezTo>
                    <a:pt x="446173" y="62327"/>
                    <a:pt x="442856" y="62410"/>
                    <a:pt x="439142" y="62561"/>
                  </a:cubicBezTo>
                  <a:lnTo>
                    <a:pt x="436310" y="32321"/>
                  </a:lnTo>
                  <a:lnTo>
                    <a:pt x="428264" y="31740"/>
                  </a:lnTo>
                  <a:cubicBezTo>
                    <a:pt x="419876" y="31384"/>
                    <a:pt x="411474" y="31618"/>
                    <a:pt x="403119" y="32441"/>
                  </a:cubicBezTo>
                  <a:lnTo>
                    <a:pt x="400554" y="2718"/>
                  </a:lnTo>
                  <a:lnTo>
                    <a:pt x="393382" y="1425"/>
                  </a:lnTo>
                  <a:cubicBezTo>
                    <a:pt x="336257" y="-5639"/>
                    <a:pt x="279038" y="13815"/>
                    <a:pt x="238057" y="54236"/>
                  </a:cubicBezTo>
                  <a:cubicBezTo>
                    <a:pt x="197074" y="13818"/>
                    <a:pt x="139857" y="-5636"/>
                    <a:pt x="82732" y="1425"/>
                  </a:cubicBezTo>
                  <a:lnTo>
                    <a:pt x="75560" y="2717"/>
                  </a:lnTo>
                  <a:lnTo>
                    <a:pt x="72997" y="32438"/>
                  </a:lnTo>
                  <a:cubicBezTo>
                    <a:pt x="64641" y="31617"/>
                    <a:pt x="56238" y="31383"/>
                    <a:pt x="47851" y="31739"/>
                  </a:cubicBezTo>
                  <a:lnTo>
                    <a:pt x="39804" y="32320"/>
                  </a:lnTo>
                  <a:lnTo>
                    <a:pt x="36973" y="62560"/>
                  </a:lnTo>
                  <a:cubicBezTo>
                    <a:pt x="33258" y="62409"/>
                    <a:pt x="29944" y="62327"/>
                    <a:pt x="27229" y="62306"/>
                  </a:cubicBezTo>
                  <a:cubicBezTo>
                    <a:pt x="21598" y="62279"/>
                    <a:pt x="16882" y="66566"/>
                    <a:pt x="16375" y="72174"/>
                  </a:cubicBezTo>
                  <a:lnTo>
                    <a:pt x="50" y="248436"/>
                  </a:lnTo>
                  <a:cubicBezTo>
                    <a:pt x="-522" y="254392"/>
                    <a:pt x="3843" y="259685"/>
                    <a:pt x="9799" y="260258"/>
                  </a:cubicBezTo>
                  <a:cubicBezTo>
                    <a:pt x="10258" y="260303"/>
                    <a:pt x="10719" y="260317"/>
                    <a:pt x="11180" y="260303"/>
                  </a:cubicBezTo>
                  <a:close/>
                  <a:moveTo>
                    <a:pt x="247587" y="71740"/>
                  </a:moveTo>
                  <a:cubicBezTo>
                    <a:pt x="282705" y="35117"/>
                    <a:pt x="332237" y="15922"/>
                    <a:pt x="382863" y="19316"/>
                  </a:cubicBezTo>
                  <a:lnTo>
                    <a:pt x="397624" y="190334"/>
                  </a:lnTo>
                  <a:cubicBezTo>
                    <a:pt x="342316" y="200470"/>
                    <a:pt x="290604" y="224845"/>
                    <a:pt x="247587" y="261057"/>
                  </a:cubicBezTo>
                  <a:close/>
                  <a:moveTo>
                    <a:pt x="247587" y="287221"/>
                  </a:moveTo>
                  <a:cubicBezTo>
                    <a:pt x="313009" y="220280"/>
                    <a:pt x="408046" y="207935"/>
                    <a:pt x="409019" y="207817"/>
                  </a:cubicBezTo>
                  <a:lnTo>
                    <a:pt x="418153" y="206701"/>
                  </a:lnTo>
                  <a:lnTo>
                    <a:pt x="404768" y="51548"/>
                  </a:lnTo>
                  <a:cubicBezTo>
                    <a:pt x="410467" y="51020"/>
                    <a:pt x="415309" y="50757"/>
                    <a:pt x="418897" y="50677"/>
                  </a:cubicBezTo>
                  <a:lnTo>
                    <a:pt x="435054" y="223300"/>
                  </a:lnTo>
                  <a:cubicBezTo>
                    <a:pt x="366976" y="225210"/>
                    <a:pt x="301291" y="248830"/>
                    <a:pt x="247587" y="290712"/>
                  </a:cubicBezTo>
                  <a:close/>
                  <a:moveTo>
                    <a:pt x="93243" y="19377"/>
                  </a:moveTo>
                  <a:cubicBezTo>
                    <a:pt x="143826" y="16241"/>
                    <a:pt x="193252" y="35375"/>
                    <a:pt x="228537" y="71753"/>
                  </a:cubicBezTo>
                  <a:lnTo>
                    <a:pt x="228537" y="261066"/>
                  </a:lnTo>
                  <a:cubicBezTo>
                    <a:pt x="185518" y="224849"/>
                    <a:pt x="133802" y="200470"/>
                    <a:pt x="78490" y="190334"/>
                  </a:cubicBezTo>
                  <a:close/>
                  <a:moveTo>
                    <a:pt x="57226" y="50655"/>
                  </a:moveTo>
                  <a:cubicBezTo>
                    <a:pt x="60812" y="50726"/>
                    <a:pt x="65651" y="50979"/>
                    <a:pt x="71351" y="51500"/>
                  </a:cubicBezTo>
                  <a:lnTo>
                    <a:pt x="57962" y="206714"/>
                  </a:lnTo>
                  <a:lnTo>
                    <a:pt x="67096" y="207817"/>
                  </a:lnTo>
                  <a:cubicBezTo>
                    <a:pt x="68070" y="207934"/>
                    <a:pt x="162974" y="220114"/>
                    <a:pt x="228537" y="287231"/>
                  </a:cubicBezTo>
                  <a:lnTo>
                    <a:pt x="228537" y="290719"/>
                  </a:lnTo>
                  <a:cubicBezTo>
                    <a:pt x="174832" y="248831"/>
                    <a:pt x="109142" y="225208"/>
                    <a:pt x="41060" y="2232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" name="Google Shape;109;p19">
              <a:extLst>
                <a:ext uri="{FF2B5EF4-FFF2-40B4-BE49-F238E27FC236}">
                  <a16:creationId xmlns:a16="http://schemas.microsoft.com/office/drawing/2014/main" id="{8D888486-47DF-F3B8-A234-79A7D6F1A54C}"/>
                </a:ext>
              </a:extLst>
            </p:cNvPr>
            <p:cNvSpPr/>
            <p:nvPr/>
          </p:nvSpPr>
          <p:spPr>
            <a:xfrm>
              <a:off x="6134155" y="3336979"/>
              <a:ext cx="84489" cy="62394"/>
            </a:xfrm>
            <a:custGeom>
              <a:avLst/>
              <a:gdLst/>
              <a:ahLst/>
              <a:cxnLst/>
              <a:rect l="l" t="t" r="r" b="b"/>
              <a:pathLst>
                <a:path w="84489" h="62394" extrusionOk="0">
                  <a:moveTo>
                    <a:pt x="0" y="39038"/>
                  </a:moveTo>
                  <a:lnTo>
                    <a:pt x="0" y="62394"/>
                  </a:lnTo>
                  <a:cubicBezTo>
                    <a:pt x="25724" y="43740"/>
                    <a:pt x="54241" y="29276"/>
                    <a:pt x="84490" y="19542"/>
                  </a:cubicBezTo>
                  <a:lnTo>
                    <a:pt x="82990" y="0"/>
                  </a:lnTo>
                  <a:cubicBezTo>
                    <a:pt x="53638" y="9072"/>
                    <a:pt x="25703" y="22211"/>
                    <a:pt x="0" y="390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" name="Google Shape;110;p19">
              <a:extLst>
                <a:ext uri="{FF2B5EF4-FFF2-40B4-BE49-F238E27FC236}">
                  <a16:creationId xmlns:a16="http://schemas.microsoft.com/office/drawing/2014/main" id="{9C1FF5E4-034E-B238-8CD4-CFF92FEB52E2}"/>
                </a:ext>
              </a:extLst>
            </p:cNvPr>
            <p:cNvSpPr/>
            <p:nvPr/>
          </p:nvSpPr>
          <p:spPr>
            <a:xfrm>
              <a:off x="6134155" y="3286594"/>
              <a:ext cx="80627" cy="61145"/>
            </a:xfrm>
            <a:custGeom>
              <a:avLst/>
              <a:gdLst/>
              <a:ahLst/>
              <a:cxnLst/>
              <a:rect l="l" t="t" r="r" b="b"/>
              <a:pathLst>
                <a:path w="80627" h="61145" extrusionOk="0">
                  <a:moveTo>
                    <a:pt x="79122" y="0"/>
                  </a:moveTo>
                  <a:cubicBezTo>
                    <a:pt x="51171" y="8986"/>
                    <a:pt x="24557" y="21697"/>
                    <a:pt x="0" y="37789"/>
                  </a:cubicBezTo>
                  <a:lnTo>
                    <a:pt x="0" y="61146"/>
                  </a:lnTo>
                  <a:cubicBezTo>
                    <a:pt x="24605" y="43274"/>
                    <a:pt x="51794" y="29264"/>
                    <a:pt x="80627" y="19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2" name="Google Shape;90;p19">
            <a:extLst>
              <a:ext uri="{FF2B5EF4-FFF2-40B4-BE49-F238E27FC236}">
                <a16:creationId xmlns:a16="http://schemas.microsoft.com/office/drawing/2014/main" id="{56B85861-2866-CC8D-FCEB-6F51488FECC5}"/>
              </a:ext>
            </a:extLst>
          </p:cNvPr>
          <p:cNvSpPr/>
          <p:nvPr/>
        </p:nvSpPr>
        <p:spPr>
          <a:xfrm>
            <a:off x="821344" y="2440354"/>
            <a:ext cx="99000" cy="99000"/>
          </a:xfrm>
          <a:prstGeom prst="ellipse">
            <a:avLst/>
          </a:prstGeom>
          <a:solidFill>
            <a:srgbClr val="9215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12FEDEA-F8F5-6A6D-6279-45E35DEBFC01}"/>
              </a:ext>
            </a:extLst>
          </p:cNvPr>
          <p:cNvSpPr txBox="1"/>
          <p:nvPr/>
        </p:nvSpPr>
        <p:spPr>
          <a:xfrm>
            <a:off x="958296" y="2209101"/>
            <a:ext cx="26007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s-CO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Gestión de inscripciones</a:t>
            </a: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s-C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Gestión comercial </a:t>
            </a: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Google Shape;88;p19">
            <a:extLst>
              <a:ext uri="{FF2B5EF4-FFF2-40B4-BE49-F238E27FC236}">
                <a16:creationId xmlns:a16="http://schemas.microsoft.com/office/drawing/2014/main" id="{BD9BDE7E-0680-1A28-6296-71D97744008F}"/>
              </a:ext>
            </a:extLst>
          </p:cNvPr>
          <p:cNvSpPr/>
          <p:nvPr/>
        </p:nvSpPr>
        <p:spPr>
          <a:xfrm>
            <a:off x="837321" y="2848765"/>
            <a:ext cx="99000" cy="99000"/>
          </a:xfrm>
          <a:prstGeom prst="ellipse">
            <a:avLst/>
          </a:prstGeom>
          <a:solidFill>
            <a:srgbClr val="DF5D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40B04FA-C989-7EBE-E73E-806EB2B9A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073" y="-9947"/>
            <a:ext cx="2879577" cy="1903318"/>
          </a:xfrm>
          <a:prstGeom prst="rect">
            <a:avLst/>
          </a:prstGeom>
        </p:spPr>
      </p:pic>
      <p:sp>
        <p:nvSpPr>
          <p:cNvPr id="10" name="Google Shape;82;p19">
            <a:extLst>
              <a:ext uri="{FF2B5EF4-FFF2-40B4-BE49-F238E27FC236}">
                <a16:creationId xmlns:a16="http://schemas.microsoft.com/office/drawing/2014/main" id="{37A88C79-FD19-A216-1BCF-DFCEB0FC3B0A}"/>
              </a:ext>
            </a:extLst>
          </p:cNvPr>
          <p:cNvSpPr/>
          <p:nvPr/>
        </p:nvSpPr>
        <p:spPr>
          <a:xfrm flipH="1">
            <a:off x="6121035" y="1626269"/>
            <a:ext cx="771600" cy="764100"/>
          </a:xfrm>
          <a:prstGeom prst="roundRect">
            <a:avLst>
              <a:gd name="adj" fmla="val 12233"/>
            </a:avLst>
          </a:prstGeom>
          <a:solidFill>
            <a:srgbClr val="92156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11" name="Google Shape;111;p19">
            <a:extLst>
              <a:ext uri="{FF2B5EF4-FFF2-40B4-BE49-F238E27FC236}">
                <a16:creationId xmlns:a16="http://schemas.microsoft.com/office/drawing/2014/main" id="{39B711EB-1D9D-F70F-D694-539CE2D6A6B4}"/>
              </a:ext>
            </a:extLst>
          </p:cNvPr>
          <p:cNvGrpSpPr/>
          <p:nvPr/>
        </p:nvGrpSpPr>
        <p:grpSpPr>
          <a:xfrm>
            <a:off x="6335396" y="1853608"/>
            <a:ext cx="342932" cy="309409"/>
            <a:chOff x="11274534" y="4425416"/>
            <a:chExt cx="876387" cy="790724"/>
          </a:xfrm>
        </p:grpSpPr>
        <p:sp>
          <p:nvSpPr>
            <p:cNvPr id="12" name="Google Shape;112;p19">
              <a:extLst>
                <a:ext uri="{FF2B5EF4-FFF2-40B4-BE49-F238E27FC236}">
                  <a16:creationId xmlns:a16="http://schemas.microsoft.com/office/drawing/2014/main" id="{CB5A301D-8CF7-E3BD-F749-187775DE8F2D}"/>
                </a:ext>
              </a:extLst>
            </p:cNvPr>
            <p:cNvSpPr/>
            <p:nvPr/>
          </p:nvSpPr>
          <p:spPr>
            <a:xfrm>
              <a:off x="11350672" y="4539778"/>
              <a:ext cx="190574" cy="210857"/>
            </a:xfrm>
            <a:custGeom>
              <a:avLst/>
              <a:gdLst/>
              <a:ahLst/>
              <a:cxnLst/>
              <a:rect l="l" t="t" r="r" b="b"/>
              <a:pathLst>
                <a:path w="190574" h="210857" extrusionOk="0">
                  <a:moveTo>
                    <a:pt x="47700" y="95262"/>
                  </a:moveTo>
                  <a:cubicBezTo>
                    <a:pt x="66613" y="95237"/>
                    <a:pt x="83720" y="84022"/>
                    <a:pt x="91286" y="66687"/>
                  </a:cubicBezTo>
                  <a:lnTo>
                    <a:pt x="133425" y="66687"/>
                  </a:lnTo>
                  <a:cubicBezTo>
                    <a:pt x="143946" y="66687"/>
                    <a:pt x="152475" y="75216"/>
                    <a:pt x="152475" y="85737"/>
                  </a:cubicBezTo>
                  <a:lnTo>
                    <a:pt x="152475" y="210857"/>
                  </a:lnTo>
                  <a:cubicBezTo>
                    <a:pt x="162191" y="207278"/>
                    <a:pt x="172325" y="204957"/>
                    <a:pt x="182631" y="203952"/>
                  </a:cubicBezTo>
                  <a:cubicBezTo>
                    <a:pt x="184482" y="195462"/>
                    <a:pt x="187142" y="187170"/>
                    <a:pt x="190575" y="179187"/>
                  </a:cubicBezTo>
                  <a:lnTo>
                    <a:pt x="190575" y="85737"/>
                  </a:lnTo>
                  <a:cubicBezTo>
                    <a:pt x="190537" y="54189"/>
                    <a:pt x="164972" y="28624"/>
                    <a:pt x="133425" y="28587"/>
                  </a:cubicBezTo>
                  <a:lnTo>
                    <a:pt x="91286" y="28587"/>
                  </a:lnTo>
                  <a:cubicBezTo>
                    <a:pt x="80765" y="4480"/>
                    <a:pt x="52693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11572" y="84063"/>
                    <a:pt x="28740" y="95287"/>
                    <a:pt x="47700" y="95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" name="Google Shape;113;p19">
              <a:extLst>
                <a:ext uri="{FF2B5EF4-FFF2-40B4-BE49-F238E27FC236}">
                  <a16:creationId xmlns:a16="http://schemas.microsoft.com/office/drawing/2014/main" id="{AC313C9F-1BD1-9458-959D-30BF29C3E7EA}"/>
                </a:ext>
              </a:extLst>
            </p:cNvPr>
            <p:cNvSpPr/>
            <p:nvPr/>
          </p:nvSpPr>
          <p:spPr>
            <a:xfrm>
              <a:off x="11274534" y="4749265"/>
              <a:ext cx="186949" cy="200099"/>
            </a:xfrm>
            <a:custGeom>
              <a:avLst/>
              <a:gdLst/>
              <a:ahLst/>
              <a:cxnLst/>
              <a:rect l="l" t="t" r="r" b="b"/>
              <a:pathLst>
                <a:path w="186949" h="200099" extrusionOk="0">
                  <a:moveTo>
                    <a:pt x="160889" y="164657"/>
                  </a:moveTo>
                  <a:cubicBezTo>
                    <a:pt x="160461" y="163772"/>
                    <a:pt x="160118" y="162876"/>
                    <a:pt x="159718" y="162000"/>
                  </a:cubicBezTo>
                  <a:lnTo>
                    <a:pt x="85737" y="162000"/>
                  </a:lnTo>
                  <a:cubicBezTo>
                    <a:pt x="75216" y="162000"/>
                    <a:pt x="66687" y="153471"/>
                    <a:pt x="66687" y="142950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lnTo>
                    <a:pt x="28587" y="142950"/>
                  </a:lnTo>
                  <a:cubicBezTo>
                    <a:pt x="28624" y="174498"/>
                    <a:pt x="54189" y="200063"/>
                    <a:pt x="85737" y="200100"/>
                  </a:cubicBezTo>
                  <a:lnTo>
                    <a:pt x="186950" y="200100"/>
                  </a:lnTo>
                  <a:cubicBezTo>
                    <a:pt x="176134" y="190009"/>
                    <a:pt x="167297" y="177989"/>
                    <a:pt x="160889" y="164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" name="Google Shape;114;p19">
              <a:extLst>
                <a:ext uri="{FF2B5EF4-FFF2-40B4-BE49-F238E27FC236}">
                  <a16:creationId xmlns:a16="http://schemas.microsoft.com/office/drawing/2014/main" id="{D5410C9E-79DD-C0B3-06A3-C564EF89335E}"/>
                </a:ext>
              </a:extLst>
            </p:cNvPr>
            <p:cNvSpPr/>
            <p:nvPr/>
          </p:nvSpPr>
          <p:spPr>
            <a:xfrm>
              <a:off x="11646010" y="4425416"/>
              <a:ext cx="95273" cy="216654"/>
            </a:xfrm>
            <a:custGeom>
              <a:avLst/>
              <a:gdLst/>
              <a:ahLst/>
              <a:cxnLst/>
              <a:rect l="l" t="t" r="r" b="b"/>
              <a:pathLst>
                <a:path w="95273" h="216654" extrusionOk="0">
                  <a:moveTo>
                    <a:pt x="28587" y="91286"/>
                  </a:moveTo>
                  <a:lnTo>
                    <a:pt x="28587" y="209929"/>
                  </a:lnTo>
                  <a:cubicBezTo>
                    <a:pt x="41536" y="210402"/>
                    <a:pt x="54358" y="212665"/>
                    <a:pt x="66687" y="216654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" name="Google Shape;115;p19">
              <a:extLst>
                <a:ext uri="{FF2B5EF4-FFF2-40B4-BE49-F238E27FC236}">
                  <a16:creationId xmlns:a16="http://schemas.microsoft.com/office/drawing/2014/main" id="{B27E646E-8882-E459-D273-F0A5F8278981}"/>
                </a:ext>
              </a:extLst>
            </p:cNvPr>
            <p:cNvSpPr/>
            <p:nvPr/>
          </p:nvSpPr>
          <p:spPr>
            <a:xfrm>
              <a:off x="11836522" y="4501615"/>
              <a:ext cx="200037" cy="214577"/>
            </a:xfrm>
            <a:custGeom>
              <a:avLst/>
              <a:gdLst/>
              <a:ahLst/>
              <a:cxnLst/>
              <a:rect l="l" t="t" r="r" b="b"/>
              <a:pathLst>
                <a:path w="200037" h="214577" extrusionOk="0">
                  <a:moveTo>
                    <a:pt x="31052" y="209149"/>
                  </a:moveTo>
                  <a:cubicBezTo>
                    <a:pt x="33490" y="210863"/>
                    <a:pt x="35814" y="212711"/>
                    <a:pt x="38100" y="214578"/>
                  </a:cubicBezTo>
                  <a:lnTo>
                    <a:pt x="38100" y="181050"/>
                  </a:lnTo>
                  <a:cubicBezTo>
                    <a:pt x="38100" y="170529"/>
                    <a:pt x="46629" y="162000"/>
                    <a:pt x="57150" y="162000"/>
                  </a:cubicBezTo>
                  <a:lnTo>
                    <a:pt x="114300" y="162000"/>
                  </a:lnTo>
                  <a:cubicBezTo>
                    <a:pt x="145848" y="161963"/>
                    <a:pt x="171413" y="136398"/>
                    <a:pt x="171450" y="104850"/>
                  </a:cubicBezTo>
                  <a:lnTo>
                    <a:pt x="171450" y="91286"/>
                  </a:lnTo>
                  <a:cubicBezTo>
                    <a:pt x="195557" y="80765"/>
                    <a:pt x="206570" y="52694"/>
                    <a:pt x="196049" y="28587"/>
                  </a:cubicBezTo>
                  <a:cubicBezTo>
                    <a:pt x="185528" y="4480"/>
                    <a:pt x="157457" y="-6533"/>
                    <a:pt x="133350" y="3988"/>
                  </a:cubicBezTo>
                  <a:cubicBezTo>
                    <a:pt x="109243" y="14509"/>
                    <a:pt x="98230" y="42580"/>
                    <a:pt x="108751" y="66687"/>
                  </a:cubicBezTo>
                  <a:cubicBezTo>
                    <a:pt x="113555" y="77695"/>
                    <a:pt x="122342" y="86482"/>
                    <a:pt x="133350" y="91286"/>
                  </a:cubicBezTo>
                  <a:lnTo>
                    <a:pt x="133350" y="104850"/>
                  </a:lnTo>
                  <a:cubicBezTo>
                    <a:pt x="133350" y="115371"/>
                    <a:pt x="124821" y="123900"/>
                    <a:pt x="114300" y="123900"/>
                  </a:cubicBezTo>
                  <a:lnTo>
                    <a:pt x="57150" y="123900"/>
                  </a:lnTo>
                  <a:cubicBezTo>
                    <a:pt x="25600" y="123931"/>
                    <a:pt x="31" y="149500"/>
                    <a:pt x="0" y="181050"/>
                  </a:cubicBezTo>
                  <a:lnTo>
                    <a:pt x="0" y="193585"/>
                  </a:lnTo>
                  <a:cubicBezTo>
                    <a:pt x="11046" y="197250"/>
                    <a:pt x="21505" y="202493"/>
                    <a:pt x="31052" y="209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" name="Google Shape;116;p19">
              <a:extLst>
                <a:ext uri="{FF2B5EF4-FFF2-40B4-BE49-F238E27FC236}">
                  <a16:creationId xmlns:a16="http://schemas.microsoft.com/office/drawing/2014/main" id="{DFC58F22-C296-F55C-01E9-27C437DACC4F}"/>
                </a:ext>
              </a:extLst>
            </p:cNvPr>
            <p:cNvSpPr/>
            <p:nvPr/>
          </p:nvSpPr>
          <p:spPr>
            <a:xfrm>
              <a:off x="11417410" y="4982303"/>
              <a:ext cx="200036" cy="205262"/>
            </a:xfrm>
            <a:custGeom>
              <a:avLst/>
              <a:gdLst/>
              <a:ahLst/>
              <a:cxnLst/>
              <a:rect l="l" t="t" r="r" b="b"/>
              <a:pathLst>
                <a:path w="200036" h="205262" extrusionOk="0">
                  <a:moveTo>
                    <a:pt x="161937" y="0"/>
                  </a:moveTo>
                  <a:lnTo>
                    <a:pt x="161937" y="24213"/>
                  </a:lnTo>
                  <a:cubicBezTo>
                    <a:pt x="161937" y="34734"/>
                    <a:pt x="153408" y="43263"/>
                    <a:pt x="142887" y="43263"/>
                  </a:cubicBezTo>
                  <a:lnTo>
                    <a:pt x="85737" y="43263"/>
                  </a:lnTo>
                  <a:cubicBezTo>
                    <a:pt x="54187" y="43294"/>
                    <a:pt x="28618" y="68863"/>
                    <a:pt x="28587" y="100413"/>
                  </a:cubicBezTo>
                  <a:lnTo>
                    <a:pt x="28587" y="113976"/>
                  </a:lnTo>
                  <a:cubicBezTo>
                    <a:pt x="4480" y="124497"/>
                    <a:pt x="-6533" y="152569"/>
                    <a:pt x="3988" y="176675"/>
                  </a:cubicBezTo>
                  <a:cubicBezTo>
                    <a:pt x="14509" y="200782"/>
                    <a:pt x="42580" y="211795"/>
                    <a:pt x="66687" y="201274"/>
                  </a:cubicBezTo>
                  <a:cubicBezTo>
                    <a:pt x="90794" y="190753"/>
                    <a:pt x="101807" y="162682"/>
                    <a:pt x="91286" y="138575"/>
                  </a:cubicBezTo>
                  <a:cubicBezTo>
                    <a:pt x="86482" y="127566"/>
                    <a:pt x="77695" y="118781"/>
                    <a:pt x="66687" y="113976"/>
                  </a:cubicBezTo>
                  <a:lnTo>
                    <a:pt x="66687" y="100413"/>
                  </a:lnTo>
                  <a:cubicBezTo>
                    <a:pt x="66687" y="89891"/>
                    <a:pt x="75216" y="81363"/>
                    <a:pt x="85737" y="81363"/>
                  </a:cubicBezTo>
                  <a:lnTo>
                    <a:pt x="142887" y="81363"/>
                  </a:lnTo>
                  <a:cubicBezTo>
                    <a:pt x="174435" y="81325"/>
                    <a:pt x="200000" y="55760"/>
                    <a:pt x="200037" y="24213"/>
                  </a:cubicBezTo>
                  <a:lnTo>
                    <a:pt x="200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" name="Google Shape;117;p19">
              <a:extLst>
                <a:ext uri="{FF2B5EF4-FFF2-40B4-BE49-F238E27FC236}">
                  <a16:creationId xmlns:a16="http://schemas.microsoft.com/office/drawing/2014/main" id="{BB55D3FC-695B-FEAC-8D26-DC54F8252285}"/>
                </a:ext>
              </a:extLst>
            </p:cNvPr>
            <p:cNvSpPr/>
            <p:nvPr/>
          </p:nvSpPr>
          <p:spPr>
            <a:xfrm>
              <a:off x="11965214" y="4777915"/>
              <a:ext cx="185707" cy="95262"/>
            </a:xfrm>
            <a:custGeom>
              <a:avLst/>
              <a:gdLst/>
              <a:ahLst/>
              <a:cxnLst/>
              <a:rect l="l" t="t" r="r" b="b"/>
              <a:pathLst>
                <a:path w="185707" h="95262" extrusionOk="0">
                  <a:moveTo>
                    <a:pt x="138008" y="0"/>
                  </a:moveTo>
                  <a:cubicBezTo>
                    <a:pt x="119094" y="25"/>
                    <a:pt x="101987" y="11240"/>
                    <a:pt x="94421" y="28575"/>
                  </a:cubicBezTo>
                  <a:lnTo>
                    <a:pt x="0" y="28575"/>
                  </a:lnTo>
                  <a:cubicBezTo>
                    <a:pt x="11595" y="39078"/>
                    <a:pt x="20608" y="52117"/>
                    <a:pt x="26337" y="66675"/>
                  </a:cubicBezTo>
                  <a:lnTo>
                    <a:pt x="94421" y="66675"/>
                  </a:lnTo>
                  <a:cubicBezTo>
                    <a:pt x="104943" y="90782"/>
                    <a:pt x="133014" y="101795"/>
                    <a:pt x="157121" y="91274"/>
                  </a:cubicBezTo>
                  <a:cubicBezTo>
                    <a:pt x="181227" y="80753"/>
                    <a:pt x="192240" y="52682"/>
                    <a:pt x="181720" y="28575"/>
                  </a:cubicBezTo>
                  <a:cubicBezTo>
                    <a:pt x="174136" y="11199"/>
                    <a:pt x="156967" y="-25"/>
                    <a:pt x="138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" name="Google Shape;118;p19">
              <a:extLst>
                <a:ext uri="{FF2B5EF4-FFF2-40B4-BE49-F238E27FC236}">
                  <a16:creationId xmlns:a16="http://schemas.microsoft.com/office/drawing/2014/main" id="{8D2F400A-1040-B87E-FBF2-552DEB2D1CC6}"/>
                </a:ext>
              </a:extLst>
            </p:cNvPr>
            <p:cNvSpPr/>
            <p:nvPr/>
          </p:nvSpPr>
          <p:spPr>
            <a:xfrm>
              <a:off x="11874622" y="4980864"/>
              <a:ext cx="190574" cy="149487"/>
            </a:xfrm>
            <a:custGeom>
              <a:avLst/>
              <a:gdLst/>
              <a:ahLst/>
              <a:cxnLst/>
              <a:rect l="l" t="t" r="r" b="b"/>
              <a:pathLst>
                <a:path w="190574" h="149487" extrusionOk="0">
                  <a:moveTo>
                    <a:pt x="142875" y="54226"/>
                  </a:moveTo>
                  <a:cubicBezTo>
                    <a:pt x="123961" y="54251"/>
                    <a:pt x="106854" y="65466"/>
                    <a:pt x="99289" y="82801"/>
                  </a:cubicBezTo>
                  <a:lnTo>
                    <a:pt x="57150" y="82801"/>
                  </a:lnTo>
                  <a:cubicBezTo>
                    <a:pt x="46629" y="82801"/>
                    <a:pt x="38100" y="74272"/>
                    <a:pt x="38100" y="63751"/>
                  </a:cubicBezTo>
                  <a:lnTo>
                    <a:pt x="38100" y="0"/>
                  </a:lnTo>
                  <a:cubicBezTo>
                    <a:pt x="32658" y="924"/>
                    <a:pt x="27151" y="1405"/>
                    <a:pt x="21631" y="1438"/>
                  </a:cubicBezTo>
                  <a:lnTo>
                    <a:pt x="0" y="1438"/>
                  </a:lnTo>
                  <a:lnTo>
                    <a:pt x="0" y="63751"/>
                  </a:lnTo>
                  <a:cubicBezTo>
                    <a:pt x="37" y="95299"/>
                    <a:pt x="25602" y="120864"/>
                    <a:pt x="57150" y="120901"/>
                  </a:cubicBezTo>
                  <a:lnTo>
                    <a:pt x="99289" y="120901"/>
                  </a:lnTo>
                  <a:cubicBezTo>
                    <a:pt x="109810" y="145008"/>
                    <a:pt x="137881" y="156020"/>
                    <a:pt x="161988" y="145500"/>
                  </a:cubicBezTo>
                  <a:cubicBezTo>
                    <a:pt x="186095" y="134979"/>
                    <a:pt x="197108" y="106908"/>
                    <a:pt x="186587" y="82801"/>
                  </a:cubicBezTo>
                  <a:cubicBezTo>
                    <a:pt x="179003" y="65424"/>
                    <a:pt x="161835" y="54201"/>
                    <a:pt x="142875" y="54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" name="Google Shape;119;p19">
              <a:extLst>
                <a:ext uri="{FF2B5EF4-FFF2-40B4-BE49-F238E27FC236}">
                  <a16:creationId xmlns:a16="http://schemas.microsoft.com/office/drawing/2014/main" id="{ACD7F201-F21F-8ABE-C404-6DD514C26577}"/>
                </a:ext>
              </a:extLst>
            </p:cNvPr>
            <p:cNvSpPr/>
            <p:nvPr/>
          </p:nvSpPr>
          <p:spPr>
            <a:xfrm>
              <a:off x="11693635" y="4982303"/>
              <a:ext cx="95273" cy="233837"/>
            </a:xfrm>
            <a:custGeom>
              <a:avLst/>
              <a:gdLst/>
              <a:ahLst/>
              <a:cxnLst/>
              <a:rect l="l" t="t" r="r" b="b"/>
              <a:pathLst>
                <a:path w="95273" h="233837" extrusionOk="0">
                  <a:moveTo>
                    <a:pt x="66687" y="142551"/>
                  </a:moveTo>
                  <a:lnTo>
                    <a:pt x="66687" y="0"/>
                  </a:lnTo>
                  <a:lnTo>
                    <a:pt x="28587" y="0"/>
                  </a:lnTo>
                  <a:lnTo>
                    <a:pt x="28587" y="142551"/>
                  </a:lnTo>
                  <a:cubicBezTo>
                    <a:pt x="4480" y="153072"/>
                    <a:pt x="-6533" y="181144"/>
                    <a:pt x="3988" y="205250"/>
                  </a:cubicBezTo>
                  <a:cubicBezTo>
                    <a:pt x="14509" y="229357"/>
                    <a:pt x="42580" y="240370"/>
                    <a:pt x="66687" y="229849"/>
                  </a:cubicBezTo>
                  <a:cubicBezTo>
                    <a:pt x="90794" y="219328"/>
                    <a:pt x="101807" y="191257"/>
                    <a:pt x="91286" y="167150"/>
                  </a:cubicBezTo>
                  <a:cubicBezTo>
                    <a:pt x="86482" y="156141"/>
                    <a:pt x="77695" y="147356"/>
                    <a:pt x="66687" y="142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" name="Google Shape;120;p19">
              <a:extLst>
                <a:ext uri="{FF2B5EF4-FFF2-40B4-BE49-F238E27FC236}">
                  <a16:creationId xmlns:a16="http://schemas.microsoft.com/office/drawing/2014/main" id="{40B26FAC-6686-CABE-294B-9D7BF243C5DA}"/>
                </a:ext>
              </a:extLst>
            </p:cNvPr>
            <p:cNvSpPr/>
            <p:nvPr/>
          </p:nvSpPr>
          <p:spPr>
            <a:xfrm>
              <a:off x="11452334" y="4663603"/>
              <a:ext cx="517446" cy="290139"/>
            </a:xfrm>
            <a:custGeom>
              <a:avLst/>
              <a:gdLst/>
              <a:ahLst/>
              <a:cxnLst/>
              <a:rect l="l" t="t" r="r" b="b"/>
              <a:pathLst>
                <a:path w="517446" h="290139" extrusionOk="0">
                  <a:moveTo>
                    <a:pt x="443919" y="144754"/>
                  </a:moveTo>
                  <a:cubicBezTo>
                    <a:pt x="441869" y="144702"/>
                    <a:pt x="439820" y="144804"/>
                    <a:pt x="437785" y="145059"/>
                  </a:cubicBezTo>
                  <a:lnTo>
                    <a:pt x="437785" y="144754"/>
                  </a:lnTo>
                  <a:cubicBezTo>
                    <a:pt x="437733" y="115154"/>
                    <a:pt x="423204" y="87449"/>
                    <a:pt x="398885" y="70574"/>
                  </a:cubicBezTo>
                  <a:cubicBezTo>
                    <a:pt x="374392" y="53549"/>
                    <a:pt x="343222" y="49299"/>
                    <a:pt x="315065" y="59144"/>
                  </a:cubicBezTo>
                  <a:cubicBezTo>
                    <a:pt x="291420" y="14356"/>
                    <a:pt x="240440" y="-8727"/>
                    <a:pt x="191183" y="3051"/>
                  </a:cubicBezTo>
                  <a:cubicBezTo>
                    <a:pt x="142017" y="14412"/>
                    <a:pt x="107014" y="57948"/>
                    <a:pt x="106477" y="108407"/>
                  </a:cubicBezTo>
                  <a:lnTo>
                    <a:pt x="106477" y="109360"/>
                  </a:lnTo>
                  <a:cubicBezTo>
                    <a:pt x="72863" y="104024"/>
                    <a:pt x="39031" y="117556"/>
                    <a:pt x="18371" y="144602"/>
                  </a:cubicBezTo>
                  <a:cubicBezTo>
                    <a:pt x="-2077" y="171462"/>
                    <a:pt x="-5755" y="207511"/>
                    <a:pt x="8846" y="237947"/>
                  </a:cubicBezTo>
                  <a:cubicBezTo>
                    <a:pt x="23656" y="268534"/>
                    <a:pt x="54108" y="288478"/>
                    <a:pt x="88065" y="289830"/>
                  </a:cubicBezTo>
                  <a:lnTo>
                    <a:pt x="117488" y="290135"/>
                  </a:lnTo>
                  <a:lnTo>
                    <a:pt x="443919" y="290135"/>
                  </a:lnTo>
                  <a:cubicBezTo>
                    <a:pt x="484065" y="290594"/>
                    <a:pt x="516982" y="258422"/>
                    <a:pt x="517442" y="218277"/>
                  </a:cubicBezTo>
                  <a:cubicBezTo>
                    <a:pt x="517901" y="178131"/>
                    <a:pt x="485729" y="145214"/>
                    <a:pt x="445583" y="144754"/>
                  </a:cubicBezTo>
                  <a:cubicBezTo>
                    <a:pt x="445029" y="144748"/>
                    <a:pt x="444473" y="144748"/>
                    <a:pt x="443919" y="1447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 rot="10800000" flipV="1">
            <a:off x="786956" y="2571750"/>
            <a:ext cx="4962599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" sz="3000">
                <a:solidFill>
                  <a:schemeClr val="lt1"/>
                </a:solidFill>
                <a:latin typeface="Lato Black"/>
                <a:ea typeface="Lato Black"/>
                <a:cs typeface="Lato Black"/>
              </a:rPr>
              <a:t>Gestión comercial</a:t>
            </a:r>
          </a:p>
        </p:txBody>
      </p:sp>
      <p:sp>
        <p:nvSpPr>
          <p:cNvPr id="73" name="Google Shape;73;p18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DF5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7434" y="4688466"/>
            <a:ext cx="342900" cy="447600"/>
          </a:xfrm>
          <a:prstGeom prst="rect">
            <a:avLst/>
          </a:prstGeom>
          <a:solidFill>
            <a:srgbClr val="92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bg1"/>
                </a:solidFill>
                <a:latin typeface="Lato Light"/>
              </a:rPr>
              <a:t>02</a:t>
            </a:r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E74F7C14-1CEF-F71C-B44D-A9F11C127614}"/>
              </a:ext>
            </a:extLst>
          </p:cNvPr>
          <p:cNvSpPr txBox="1"/>
          <p:nvPr/>
        </p:nvSpPr>
        <p:spPr>
          <a:xfrm rot="16200000">
            <a:off x="-1972447" y="2119338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</p:spTree>
    <p:extLst>
      <p:ext uri="{BB962C8B-B14F-4D97-AF65-F5344CB8AC3E}">
        <p14:creationId xmlns:p14="http://schemas.microsoft.com/office/powerpoint/2010/main" val="25773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/>
          <p:nvPr/>
        </p:nvSpPr>
        <p:spPr>
          <a:xfrm>
            <a:off x="5436029" y="1556770"/>
            <a:ext cx="506065" cy="1853690"/>
          </a:xfrm>
          <a:custGeom>
            <a:avLst/>
            <a:gdLst/>
            <a:ahLst/>
            <a:cxnLst/>
            <a:rect l="l" t="t" r="r" b="b"/>
            <a:pathLst>
              <a:path w="1054303" h="3861854" extrusionOk="0">
                <a:moveTo>
                  <a:pt x="298393" y="0"/>
                </a:moveTo>
                <a:lnTo>
                  <a:pt x="402070" y="114073"/>
                </a:lnTo>
                <a:cubicBezTo>
                  <a:pt x="809533" y="607806"/>
                  <a:pt x="1054303" y="1240782"/>
                  <a:pt x="1054303" y="1930927"/>
                </a:cubicBezTo>
                <a:cubicBezTo>
                  <a:pt x="1054303" y="2621073"/>
                  <a:pt x="809533" y="3254049"/>
                  <a:pt x="402070" y="3747781"/>
                </a:cubicBezTo>
                <a:lnTo>
                  <a:pt x="298393" y="3861854"/>
                </a:lnTo>
                <a:lnTo>
                  <a:pt x="0" y="3628857"/>
                </a:lnTo>
                <a:lnTo>
                  <a:pt x="110420" y="3507365"/>
                </a:lnTo>
                <a:cubicBezTo>
                  <a:pt x="463966" y="3078966"/>
                  <a:pt x="676346" y="2529749"/>
                  <a:pt x="676346" y="1930927"/>
                </a:cubicBezTo>
                <a:cubicBezTo>
                  <a:pt x="676346" y="1332106"/>
                  <a:pt x="463966" y="782888"/>
                  <a:pt x="110420" y="354489"/>
                </a:cubicBezTo>
                <a:lnTo>
                  <a:pt x="0" y="232997"/>
                </a:lnTo>
                <a:lnTo>
                  <a:pt x="298393" y="0"/>
                </a:lnTo>
                <a:close/>
              </a:path>
            </a:pathLst>
          </a:custGeom>
          <a:solidFill>
            <a:schemeClr val="dk1">
              <a:alpha val="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3202442" y="1563521"/>
            <a:ext cx="497499" cy="1840175"/>
          </a:xfrm>
          <a:custGeom>
            <a:avLst/>
            <a:gdLst/>
            <a:ahLst/>
            <a:cxnLst/>
            <a:rect l="l" t="t" r="r" b="b"/>
            <a:pathLst>
              <a:path w="1036457" h="3833697" extrusionOk="0">
                <a:moveTo>
                  <a:pt x="743115" y="0"/>
                </a:moveTo>
                <a:lnTo>
                  <a:pt x="1036457" y="238554"/>
                </a:lnTo>
                <a:lnTo>
                  <a:pt x="943884" y="340410"/>
                </a:lnTo>
                <a:cubicBezTo>
                  <a:pt x="590338" y="768809"/>
                  <a:pt x="377957" y="1318027"/>
                  <a:pt x="377957" y="1916848"/>
                </a:cubicBezTo>
                <a:cubicBezTo>
                  <a:pt x="377957" y="2515670"/>
                  <a:pt x="590338" y="3064887"/>
                  <a:pt x="943884" y="3493286"/>
                </a:cubicBezTo>
                <a:lnTo>
                  <a:pt x="1036457" y="3595142"/>
                </a:lnTo>
                <a:lnTo>
                  <a:pt x="743115" y="3833697"/>
                </a:lnTo>
                <a:lnTo>
                  <a:pt x="652234" y="3733702"/>
                </a:lnTo>
                <a:cubicBezTo>
                  <a:pt x="244770" y="3239970"/>
                  <a:pt x="0" y="2606994"/>
                  <a:pt x="0" y="1916848"/>
                </a:cubicBezTo>
                <a:cubicBezTo>
                  <a:pt x="0" y="1226703"/>
                  <a:pt x="244770" y="593727"/>
                  <a:pt x="652234" y="99994"/>
                </a:cubicBezTo>
                <a:lnTo>
                  <a:pt x="743115" y="0"/>
                </a:lnTo>
                <a:close/>
              </a:path>
            </a:pathLst>
          </a:custGeom>
          <a:solidFill>
            <a:schemeClr val="dk1">
              <a:alpha val="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345" name="Google Shape;345;p27"/>
          <p:cNvGrpSpPr/>
          <p:nvPr/>
        </p:nvGrpSpPr>
        <p:grpSpPr>
          <a:xfrm>
            <a:off x="6162042" y="2245560"/>
            <a:ext cx="494379" cy="494379"/>
            <a:chOff x="1088483" y="2647767"/>
            <a:chExt cx="1051200" cy="1051200"/>
          </a:xfrm>
        </p:grpSpPr>
        <p:sp>
          <p:nvSpPr>
            <p:cNvPr id="346" name="Google Shape;346;p27"/>
            <p:cNvSpPr/>
            <p:nvPr/>
          </p:nvSpPr>
          <p:spPr>
            <a:xfrm>
              <a:off x="1088483" y="2647767"/>
              <a:ext cx="1051200" cy="1051200"/>
            </a:xfrm>
            <a:prstGeom prst="ellipse">
              <a:avLst/>
            </a:prstGeom>
            <a:solidFill>
              <a:schemeClr val="accent2">
                <a:alpha val="4667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1226598" y="2785882"/>
              <a:ext cx="775200" cy="77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48" name="Google Shape;348;p27"/>
          <p:cNvSpPr txBox="1"/>
          <p:nvPr/>
        </p:nvSpPr>
        <p:spPr>
          <a:xfrm>
            <a:off x="6828277" y="2267121"/>
            <a:ext cx="14196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$400.000.000</a:t>
            </a:r>
            <a:endParaRPr sz="2000"/>
          </a:p>
        </p:txBody>
      </p:sp>
      <p:sp>
        <p:nvSpPr>
          <p:cNvPr id="349" name="Google Shape;349;p27"/>
          <p:cNvSpPr txBox="1"/>
          <p:nvPr/>
        </p:nvSpPr>
        <p:spPr>
          <a:xfrm>
            <a:off x="6828277" y="2067163"/>
            <a:ext cx="1364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rPr>
              <a:t>Meta</a:t>
            </a:r>
            <a:endParaRPr sz="1400">
              <a:solidFill>
                <a:schemeClr val="accent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357" name="Google Shape;357;p27"/>
          <p:cNvGrpSpPr/>
          <p:nvPr/>
        </p:nvGrpSpPr>
        <p:grpSpPr>
          <a:xfrm flipH="1">
            <a:off x="2456829" y="2286908"/>
            <a:ext cx="494274" cy="494379"/>
            <a:chOff x="1088483" y="2647767"/>
            <a:chExt cx="1051200" cy="1051200"/>
          </a:xfrm>
        </p:grpSpPr>
        <p:sp>
          <p:nvSpPr>
            <p:cNvPr id="358" name="Google Shape;358;p27"/>
            <p:cNvSpPr/>
            <p:nvPr/>
          </p:nvSpPr>
          <p:spPr>
            <a:xfrm>
              <a:off x="1088483" y="2647767"/>
              <a:ext cx="1051200" cy="1051200"/>
            </a:xfrm>
            <a:prstGeom prst="ellipse">
              <a:avLst/>
            </a:prstGeom>
            <a:solidFill>
              <a:srgbClr val="92156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1226598" y="2785882"/>
              <a:ext cx="775200" cy="775200"/>
            </a:xfrm>
            <a:prstGeom prst="ellipse">
              <a:avLst/>
            </a:prstGeom>
            <a:solidFill>
              <a:srgbClr val="DF5D9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60" name="Google Shape;360;p27"/>
          <p:cNvSpPr txBox="1"/>
          <p:nvPr/>
        </p:nvSpPr>
        <p:spPr>
          <a:xfrm flipH="1">
            <a:off x="865160" y="2308469"/>
            <a:ext cx="14196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Nunito Light"/>
                <a:sym typeface="Nunito Light"/>
              </a:rPr>
              <a:t>$681.400.000</a:t>
            </a:r>
            <a:endParaRPr sz="2000" dirty="0"/>
          </a:p>
        </p:txBody>
      </p:sp>
      <p:sp>
        <p:nvSpPr>
          <p:cNvPr id="361" name="Google Shape;361;p27"/>
          <p:cNvSpPr txBox="1"/>
          <p:nvPr/>
        </p:nvSpPr>
        <p:spPr>
          <a:xfrm flipH="1">
            <a:off x="920960" y="2041315"/>
            <a:ext cx="1363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BE1C77"/>
                </a:solidFill>
                <a:latin typeface="Rubik Medium"/>
                <a:ea typeface="Rubik Medium"/>
                <a:cs typeface="Rubik Medium"/>
                <a:sym typeface="Rubik Medium"/>
              </a:rPr>
              <a:t>Ventas</a:t>
            </a:r>
            <a:endParaRPr sz="1400">
              <a:solidFill>
                <a:srgbClr val="BE1C7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69" name="Google Shape;369;p27"/>
          <p:cNvSpPr/>
          <p:nvPr/>
        </p:nvSpPr>
        <p:spPr>
          <a:xfrm>
            <a:off x="3612637" y="1524414"/>
            <a:ext cx="1916700" cy="1916700"/>
          </a:xfrm>
          <a:prstGeom prst="ellipse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70" name="Google Shape;370;p27"/>
          <p:cNvSpPr txBox="1"/>
          <p:nvPr/>
        </p:nvSpPr>
        <p:spPr>
          <a:xfrm>
            <a:off x="3876493" y="2240071"/>
            <a:ext cx="13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rPr>
              <a:t>Cumplimiento</a:t>
            </a:r>
            <a:endParaRPr sz="1100">
              <a:solidFill>
                <a:schemeClr val="lt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3798519" y="2380852"/>
            <a:ext cx="1544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chemeClr val="bg1"/>
                </a:solidFill>
                <a:latin typeface="Rubik Medium"/>
                <a:ea typeface="Rubik Medium"/>
                <a:cs typeface="Rubik Medium"/>
                <a:sym typeface="Rubik Medium"/>
              </a:rPr>
              <a:t>170</a:t>
            </a:r>
            <a:r>
              <a:rPr lang="es" sz="4100" i="0" dirty="0">
                <a:solidFill>
                  <a:schemeClr val="bg1"/>
                </a:solidFill>
                <a:latin typeface="Rubik Medium"/>
                <a:ea typeface="Rubik Medium"/>
                <a:cs typeface="Rubik Medium"/>
                <a:sym typeface="Rubik Medium"/>
              </a:rPr>
              <a:t>%</a:t>
            </a:r>
            <a:endParaRPr lang="en-US" sz="4100" dirty="0">
              <a:solidFill>
                <a:schemeClr val="bg1"/>
              </a:solidFill>
              <a:latin typeface="Rubik Medium"/>
              <a:ea typeface="Rubik Medium"/>
              <a:cs typeface="Rubik Medium"/>
            </a:endParaRPr>
          </a:p>
        </p:txBody>
      </p:sp>
      <p:sp>
        <p:nvSpPr>
          <p:cNvPr id="378" name="Google Shape;378;p27"/>
          <p:cNvSpPr txBox="1">
            <a:spLocks noGrp="1"/>
          </p:cNvSpPr>
          <p:nvPr>
            <p:ph type="title"/>
          </p:nvPr>
        </p:nvSpPr>
        <p:spPr>
          <a:xfrm>
            <a:off x="1613288" y="479495"/>
            <a:ext cx="59151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ubik Medium"/>
              <a:buNone/>
            </a:pPr>
            <a:r>
              <a:rPr lang="es" sz="3000">
                <a:solidFill>
                  <a:srgbClr val="666666"/>
                </a:solidFill>
                <a:latin typeface="Rubik Medium"/>
                <a:ea typeface="Rubik Medium"/>
                <a:cs typeface="Rubik Medium"/>
                <a:sym typeface="Rubik Medium"/>
              </a:rPr>
              <a:t>Resumen de ventas</a:t>
            </a:r>
            <a:endParaRPr sz="3000">
              <a:solidFill>
                <a:srgbClr val="666666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4761775"/>
            <a:ext cx="3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03</a:t>
            </a: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809E8596-ABD4-BF4E-4E0D-15995F93CDE1}"/>
              </a:ext>
            </a:extLst>
          </p:cNvPr>
          <p:cNvSpPr/>
          <p:nvPr/>
        </p:nvSpPr>
        <p:spPr>
          <a:xfrm>
            <a:off x="4398727" y="1799827"/>
            <a:ext cx="346545" cy="378422"/>
          </a:xfrm>
          <a:custGeom>
            <a:avLst/>
            <a:gdLst>
              <a:gd name="connsiteX0" fmla="*/ 0 w 2701410"/>
              <a:gd name="connsiteY0" fmla="*/ 4658801 h 4954578"/>
              <a:gd name="connsiteX1" fmla="*/ 2701410 w 2701410"/>
              <a:gd name="connsiteY1" fmla="*/ 4658801 h 4954578"/>
              <a:gd name="connsiteX2" fmla="*/ 2701410 w 2701410"/>
              <a:gd name="connsiteY2" fmla="*/ 4954578 h 4954578"/>
              <a:gd name="connsiteX3" fmla="*/ 0 w 2701410"/>
              <a:gd name="connsiteY3" fmla="*/ 4954578 h 4954578"/>
              <a:gd name="connsiteX4" fmla="*/ 0 w 2701410"/>
              <a:gd name="connsiteY4" fmla="*/ 2416621 h 4954578"/>
              <a:gd name="connsiteX5" fmla="*/ 315480 w 2701410"/>
              <a:gd name="connsiteY5" fmla="*/ 2416621 h 4954578"/>
              <a:gd name="connsiteX6" fmla="*/ 315480 w 2701410"/>
              <a:gd name="connsiteY6" fmla="*/ 4427903 h 4954578"/>
              <a:gd name="connsiteX7" fmla="*/ 0 w 2701410"/>
              <a:gd name="connsiteY7" fmla="*/ 4427903 h 4954578"/>
              <a:gd name="connsiteX8" fmla="*/ 722134 w 2701410"/>
              <a:gd name="connsiteY8" fmla="*/ 1825068 h 4954578"/>
              <a:gd name="connsiteX9" fmla="*/ 1477110 w 2701410"/>
              <a:gd name="connsiteY9" fmla="*/ 1825068 h 4954578"/>
              <a:gd name="connsiteX10" fmla="*/ 1477110 w 2701410"/>
              <a:gd name="connsiteY10" fmla="*/ 4427903 h 4954578"/>
              <a:gd name="connsiteX11" fmla="*/ 722134 w 2701410"/>
              <a:gd name="connsiteY11" fmla="*/ 4427903 h 4954578"/>
              <a:gd name="connsiteX12" fmla="*/ 1883764 w 2701410"/>
              <a:gd name="connsiteY12" fmla="*/ 1233515 h 4954578"/>
              <a:gd name="connsiteX13" fmla="*/ 2638739 w 2701410"/>
              <a:gd name="connsiteY13" fmla="*/ 1233515 h 4954578"/>
              <a:gd name="connsiteX14" fmla="*/ 2638739 w 2701410"/>
              <a:gd name="connsiteY14" fmla="*/ 4427903 h 4954578"/>
              <a:gd name="connsiteX15" fmla="*/ 1883764 w 2701410"/>
              <a:gd name="connsiteY15" fmla="*/ 4427903 h 4954578"/>
              <a:gd name="connsiteX16" fmla="*/ 1496240 w 2701410"/>
              <a:gd name="connsiteY16" fmla="*/ 0 h 4954578"/>
              <a:gd name="connsiteX17" fmla="*/ 2397602 w 2701410"/>
              <a:gd name="connsiteY17" fmla="*/ 37161 h 4954578"/>
              <a:gd name="connsiteX18" fmla="*/ 1978515 w 2701410"/>
              <a:gd name="connsiteY18" fmla="*/ 850862 h 4954578"/>
              <a:gd name="connsiteX19" fmla="*/ 1857946 w 2701410"/>
              <a:gd name="connsiteY19" fmla="*/ 638148 h 4954578"/>
              <a:gd name="connsiteX20" fmla="*/ 0 w 2701410"/>
              <a:gd name="connsiteY20" fmla="*/ 1730787 h 4954578"/>
              <a:gd name="connsiteX21" fmla="*/ 0 w 2701410"/>
              <a:gd name="connsiteY21" fmla="*/ 1163545 h 4954578"/>
              <a:gd name="connsiteX22" fmla="*/ 1616809 w 2701410"/>
              <a:gd name="connsiteY22" fmla="*/ 212716 h 4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1410" h="4954578">
                <a:moveTo>
                  <a:pt x="0" y="4658801"/>
                </a:moveTo>
                <a:lnTo>
                  <a:pt x="2701410" y="4658801"/>
                </a:lnTo>
                <a:lnTo>
                  <a:pt x="2701410" y="4954578"/>
                </a:lnTo>
                <a:lnTo>
                  <a:pt x="0" y="4954578"/>
                </a:lnTo>
                <a:close/>
                <a:moveTo>
                  <a:pt x="0" y="2416621"/>
                </a:moveTo>
                <a:lnTo>
                  <a:pt x="315480" y="2416621"/>
                </a:lnTo>
                <a:lnTo>
                  <a:pt x="315480" y="4427903"/>
                </a:lnTo>
                <a:lnTo>
                  <a:pt x="0" y="4427903"/>
                </a:lnTo>
                <a:close/>
                <a:moveTo>
                  <a:pt x="722134" y="1825068"/>
                </a:moveTo>
                <a:lnTo>
                  <a:pt x="1477110" y="1825068"/>
                </a:lnTo>
                <a:lnTo>
                  <a:pt x="1477110" y="4427903"/>
                </a:lnTo>
                <a:lnTo>
                  <a:pt x="722134" y="4427903"/>
                </a:lnTo>
                <a:close/>
                <a:moveTo>
                  <a:pt x="1883764" y="1233515"/>
                </a:moveTo>
                <a:lnTo>
                  <a:pt x="2638739" y="1233515"/>
                </a:lnTo>
                <a:lnTo>
                  <a:pt x="2638739" y="4427903"/>
                </a:lnTo>
                <a:lnTo>
                  <a:pt x="1883764" y="4427903"/>
                </a:lnTo>
                <a:close/>
                <a:moveTo>
                  <a:pt x="1496240" y="0"/>
                </a:moveTo>
                <a:lnTo>
                  <a:pt x="2397602" y="37161"/>
                </a:lnTo>
                <a:lnTo>
                  <a:pt x="1978515" y="850862"/>
                </a:lnTo>
                <a:lnTo>
                  <a:pt x="1857946" y="638148"/>
                </a:lnTo>
                <a:lnTo>
                  <a:pt x="0" y="1730787"/>
                </a:lnTo>
                <a:lnTo>
                  <a:pt x="0" y="1163545"/>
                </a:lnTo>
                <a:lnTo>
                  <a:pt x="1616809" y="21271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94CD15-A9EC-3033-D35D-AC574B868C6B}"/>
              </a:ext>
            </a:extLst>
          </p:cNvPr>
          <p:cNvSpPr txBox="1"/>
          <p:nvPr/>
        </p:nvSpPr>
        <p:spPr>
          <a:xfrm>
            <a:off x="7002683" y="4695925"/>
            <a:ext cx="196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Nunito Light" pitchFamily="2" charset="0"/>
              </a:rPr>
              <a:t>Valores antes de IVA.</a:t>
            </a:r>
          </a:p>
        </p:txBody>
      </p:sp>
      <p:sp>
        <p:nvSpPr>
          <p:cNvPr id="5" name="Google Shape;121;p19">
            <a:extLst>
              <a:ext uri="{FF2B5EF4-FFF2-40B4-BE49-F238E27FC236}">
                <a16:creationId xmlns:a16="http://schemas.microsoft.com/office/drawing/2014/main" id="{B6262BBB-078F-C305-88FA-0067577EC8F7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869086" y="1471072"/>
            <a:ext cx="666600" cy="660300"/>
          </a:xfrm>
          <a:prstGeom prst="roundRect">
            <a:avLst>
              <a:gd name="adj" fmla="val 12233"/>
            </a:avLst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348656" y="390268"/>
            <a:ext cx="10129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Empresa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1202357" y="2344624"/>
            <a:ext cx="0" cy="1870500"/>
          </a:xfrm>
          <a:prstGeom prst="straightConnector1">
            <a:avLst/>
          </a:prstGeom>
          <a:noFill/>
          <a:ln w="9525" cap="flat" cmpd="sng">
            <a:solidFill>
              <a:srgbClr val="BE1C77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60477" y="191024"/>
            <a:ext cx="7886700" cy="33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Informe de</a:t>
            </a:r>
            <a:b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 ventas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0" y="4761775"/>
            <a:ext cx="3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04</a:t>
            </a: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236F54C4-09BB-6FE0-729B-AFE4990687A9}"/>
              </a:ext>
            </a:extLst>
          </p:cNvPr>
          <p:cNvSpPr/>
          <p:nvPr/>
        </p:nvSpPr>
        <p:spPr>
          <a:xfrm>
            <a:off x="1029084" y="1660280"/>
            <a:ext cx="346545" cy="378422"/>
          </a:xfrm>
          <a:custGeom>
            <a:avLst/>
            <a:gdLst>
              <a:gd name="connsiteX0" fmla="*/ 0 w 2701410"/>
              <a:gd name="connsiteY0" fmla="*/ 4658801 h 4954578"/>
              <a:gd name="connsiteX1" fmla="*/ 2701410 w 2701410"/>
              <a:gd name="connsiteY1" fmla="*/ 4658801 h 4954578"/>
              <a:gd name="connsiteX2" fmla="*/ 2701410 w 2701410"/>
              <a:gd name="connsiteY2" fmla="*/ 4954578 h 4954578"/>
              <a:gd name="connsiteX3" fmla="*/ 0 w 2701410"/>
              <a:gd name="connsiteY3" fmla="*/ 4954578 h 4954578"/>
              <a:gd name="connsiteX4" fmla="*/ 0 w 2701410"/>
              <a:gd name="connsiteY4" fmla="*/ 2416621 h 4954578"/>
              <a:gd name="connsiteX5" fmla="*/ 315480 w 2701410"/>
              <a:gd name="connsiteY5" fmla="*/ 2416621 h 4954578"/>
              <a:gd name="connsiteX6" fmla="*/ 315480 w 2701410"/>
              <a:gd name="connsiteY6" fmla="*/ 4427903 h 4954578"/>
              <a:gd name="connsiteX7" fmla="*/ 0 w 2701410"/>
              <a:gd name="connsiteY7" fmla="*/ 4427903 h 4954578"/>
              <a:gd name="connsiteX8" fmla="*/ 722134 w 2701410"/>
              <a:gd name="connsiteY8" fmla="*/ 1825068 h 4954578"/>
              <a:gd name="connsiteX9" fmla="*/ 1477110 w 2701410"/>
              <a:gd name="connsiteY9" fmla="*/ 1825068 h 4954578"/>
              <a:gd name="connsiteX10" fmla="*/ 1477110 w 2701410"/>
              <a:gd name="connsiteY10" fmla="*/ 4427903 h 4954578"/>
              <a:gd name="connsiteX11" fmla="*/ 722134 w 2701410"/>
              <a:gd name="connsiteY11" fmla="*/ 4427903 h 4954578"/>
              <a:gd name="connsiteX12" fmla="*/ 1883764 w 2701410"/>
              <a:gd name="connsiteY12" fmla="*/ 1233515 h 4954578"/>
              <a:gd name="connsiteX13" fmla="*/ 2638739 w 2701410"/>
              <a:gd name="connsiteY13" fmla="*/ 1233515 h 4954578"/>
              <a:gd name="connsiteX14" fmla="*/ 2638739 w 2701410"/>
              <a:gd name="connsiteY14" fmla="*/ 4427903 h 4954578"/>
              <a:gd name="connsiteX15" fmla="*/ 1883764 w 2701410"/>
              <a:gd name="connsiteY15" fmla="*/ 4427903 h 4954578"/>
              <a:gd name="connsiteX16" fmla="*/ 1496240 w 2701410"/>
              <a:gd name="connsiteY16" fmla="*/ 0 h 4954578"/>
              <a:gd name="connsiteX17" fmla="*/ 2397602 w 2701410"/>
              <a:gd name="connsiteY17" fmla="*/ 37161 h 4954578"/>
              <a:gd name="connsiteX18" fmla="*/ 1978515 w 2701410"/>
              <a:gd name="connsiteY18" fmla="*/ 850862 h 4954578"/>
              <a:gd name="connsiteX19" fmla="*/ 1857946 w 2701410"/>
              <a:gd name="connsiteY19" fmla="*/ 638148 h 4954578"/>
              <a:gd name="connsiteX20" fmla="*/ 0 w 2701410"/>
              <a:gd name="connsiteY20" fmla="*/ 1730787 h 4954578"/>
              <a:gd name="connsiteX21" fmla="*/ 0 w 2701410"/>
              <a:gd name="connsiteY21" fmla="*/ 1163545 h 4954578"/>
              <a:gd name="connsiteX22" fmla="*/ 1616809 w 2701410"/>
              <a:gd name="connsiteY22" fmla="*/ 212716 h 4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1410" h="4954578">
                <a:moveTo>
                  <a:pt x="0" y="4658801"/>
                </a:moveTo>
                <a:lnTo>
                  <a:pt x="2701410" y="4658801"/>
                </a:lnTo>
                <a:lnTo>
                  <a:pt x="2701410" y="4954578"/>
                </a:lnTo>
                <a:lnTo>
                  <a:pt x="0" y="4954578"/>
                </a:lnTo>
                <a:close/>
                <a:moveTo>
                  <a:pt x="0" y="2416621"/>
                </a:moveTo>
                <a:lnTo>
                  <a:pt x="315480" y="2416621"/>
                </a:lnTo>
                <a:lnTo>
                  <a:pt x="315480" y="4427903"/>
                </a:lnTo>
                <a:lnTo>
                  <a:pt x="0" y="4427903"/>
                </a:lnTo>
                <a:close/>
                <a:moveTo>
                  <a:pt x="722134" y="1825068"/>
                </a:moveTo>
                <a:lnTo>
                  <a:pt x="1477110" y="1825068"/>
                </a:lnTo>
                <a:lnTo>
                  <a:pt x="1477110" y="4427903"/>
                </a:lnTo>
                <a:lnTo>
                  <a:pt x="722134" y="4427903"/>
                </a:lnTo>
                <a:close/>
                <a:moveTo>
                  <a:pt x="1883764" y="1233515"/>
                </a:moveTo>
                <a:lnTo>
                  <a:pt x="2638739" y="1233515"/>
                </a:lnTo>
                <a:lnTo>
                  <a:pt x="2638739" y="4427903"/>
                </a:lnTo>
                <a:lnTo>
                  <a:pt x="1883764" y="4427903"/>
                </a:lnTo>
                <a:close/>
                <a:moveTo>
                  <a:pt x="1496240" y="0"/>
                </a:moveTo>
                <a:lnTo>
                  <a:pt x="2397602" y="37161"/>
                </a:lnTo>
                <a:lnTo>
                  <a:pt x="1978515" y="850862"/>
                </a:lnTo>
                <a:lnTo>
                  <a:pt x="1857946" y="638148"/>
                </a:lnTo>
                <a:lnTo>
                  <a:pt x="0" y="1730787"/>
                </a:lnTo>
                <a:lnTo>
                  <a:pt x="0" y="1163545"/>
                </a:lnTo>
                <a:lnTo>
                  <a:pt x="1616809" y="21271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C9ECDE93-4105-1FF2-0E98-387C7B8E9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98113"/>
              </p:ext>
            </p:extLst>
          </p:nvPr>
        </p:nvGraphicFramePr>
        <p:xfrm>
          <a:off x="1883725" y="721982"/>
          <a:ext cx="5866408" cy="4278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287">
                  <a:extLst>
                    <a:ext uri="{9D8B030D-6E8A-4147-A177-3AD203B41FA5}">
                      <a16:colId xmlns:a16="http://schemas.microsoft.com/office/drawing/2014/main" val="3170579211"/>
                    </a:ext>
                  </a:extLst>
                </a:gridCol>
                <a:gridCol w="2552865">
                  <a:extLst>
                    <a:ext uri="{9D8B030D-6E8A-4147-A177-3AD203B41FA5}">
                      <a16:colId xmlns:a16="http://schemas.microsoft.com/office/drawing/2014/main" val="3909093884"/>
                    </a:ext>
                  </a:extLst>
                </a:gridCol>
                <a:gridCol w="1096256">
                  <a:extLst>
                    <a:ext uri="{9D8B030D-6E8A-4147-A177-3AD203B41FA5}">
                      <a16:colId xmlns:a16="http://schemas.microsoft.com/office/drawing/2014/main" val="755959307"/>
                    </a:ext>
                  </a:extLst>
                </a:gridCol>
              </a:tblGrid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Escarapelas y cintas - coctel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$ 58.900.000</a:t>
                      </a:r>
                      <a:endParaRPr lang="es-ES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1859994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Cajas de luz laterales – Espacio para stand 12mts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$ 50.000.000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217389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Pantallas led - coctel</a:t>
                      </a:r>
                      <a:endParaRPr lang="es-ES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$ 47.000.000</a:t>
                      </a:r>
                      <a:endParaRPr lang="es-ES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551346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Pódium – flash informativo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$ 39.600.000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176369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Cubos colgantes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$ 34.000.000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949830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 de pantallas led escenografía principal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$ 28.300.000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423011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Bolsas oficiales del evento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$ 28.300.000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247781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 de pantallas led escenografía principal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$ 28.300.000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520856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 de pantallas led escenografía principal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$ 25.000.000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73646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Stand predecorado – cubos de luz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$ 25.000.000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338285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Mesas escenografía principal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$ 24.900.000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320471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Cargadores sobre las mesas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$ 24.900.000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242360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Manteles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$ 23.800.000</a:t>
                      </a:r>
                      <a:endParaRPr lang="es-ES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600142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Cajas de agua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$ 22.600.000</a:t>
                      </a:r>
                      <a:endParaRPr lang="es-ES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664989"/>
                  </a:ext>
                </a:extLst>
              </a:tr>
            </a:tbl>
          </a:graphicData>
        </a:graphic>
      </p:graphicFrame>
      <p:sp>
        <p:nvSpPr>
          <p:cNvPr id="4" name="Google Shape;131;p20">
            <a:extLst>
              <a:ext uri="{FF2B5EF4-FFF2-40B4-BE49-F238E27FC236}">
                <a16:creationId xmlns:a16="http://schemas.microsoft.com/office/drawing/2014/main" id="{0B37C1AD-D225-32E0-4306-3511EF9A448D}"/>
              </a:ext>
            </a:extLst>
          </p:cNvPr>
          <p:cNvSpPr txBox="1"/>
          <p:nvPr/>
        </p:nvSpPr>
        <p:spPr>
          <a:xfrm>
            <a:off x="4243781" y="390268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Patrocinio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" name="Google Shape;131;p20">
            <a:extLst>
              <a:ext uri="{FF2B5EF4-FFF2-40B4-BE49-F238E27FC236}">
                <a16:creationId xmlns:a16="http://schemas.microsoft.com/office/drawing/2014/main" id="{F8FD5AD1-0FA0-C535-F222-43D643F6931F}"/>
              </a:ext>
            </a:extLst>
          </p:cNvPr>
          <p:cNvSpPr txBox="1"/>
          <p:nvPr/>
        </p:nvSpPr>
        <p:spPr>
          <a:xfrm>
            <a:off x="6471097" y="400663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Valor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" name="Google Shape;121;p19">
            <a:extLst>
              <a:ext uri="{FF2B5EF4-FFF2-40B4-BE49-F238E27FC236}">
                <a16:creationId xmlns:a16="http://schemas.microsoft.com/office/drawing/2014/main" id="{BCCE756D-D9D5-0B87-4CC0-0DA4DC94A472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325E80-1320-B5E4-1201-BAFA2EFD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70" y="2948373"/>
            <a:ext cx="463197" cy="1764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F0D0CE-FF39-1E37-ECF5-7967F8FD5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54" y="3859972"/>
            <a:ext cx="501507" cy="1764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0445C3-DDDA-FC80-8FD1-C4EC765BE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370" y="2654428"/>
            <a:ext cx="541836" cy="1394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0C115E-CD43-4F98-668A-D44012A96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778" t="475"/>
          <a:stretch/>
        </p:blipFill>
        <p:spPr>
          <a:xfrm>
            <a:off x="2681494" y="2295141"/>
            <a:ext cx="395367" cy="2259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322528A-D3EB-E434-EB03-581D103AF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451" b="17557"/>
          <a:stretch/>
        </p:blipFill>
        <p:spPr>
          <a:xfrm>
            <a:off x="2684789" y="776655"/>
            <a:ext cx="311778" cy="1652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193A8A2-3542-BC42-83C6-3F722B59B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162" y="1434518"/>
            <a:ext cx="411699" cy="13860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B9C77AF-2F8E-A643-4161-781EA339F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4866" y="4217187"/>
            <a:ext cx="560227" cy="880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280CCC-2F0D-319F-DAAB-E7A3B31F28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0347" y="3235263"/>
            <a:ext cx="911133" cy="1844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A8DDAC-9801-35A9-E0E0-5554E7706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4227" y="2005421"/>
            <a:ext cx="501507" cy="1980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F78991-9FE5-FA7F-ADBB-DE99571A3B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1514" y="1111543"/>
            <a:ext cx="511510" cy="1958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5365A01-CF93-9EC3-5AAB-2D5500D959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0870" y="3544320"/>
            <a:ext cx="410088" cy="1480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1AFBD9B-69C4-F6CB-F7B6-82CDAA752A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8956" y="4807428"/>
            <a:ext cx="595250" cy="118340"/>
          </a:xfrm>
          <a:prstGeom prst="rect">
            <a:avLst/>
          </a:prstGeom>
        </p:spPr>
      </p:pic>
      <p:sp>
        <p:nvSpPr>
          <p:cNvPr id="12" name="Google Shape;128;p20">
            <a:extLst>
              <a:ext uri="{FF2B5EF4-FFF2-40B4-BE49-F238E27FC236}">
                <a16:creationId xmlns:a16="http://schemas.microsoft.com/office/drawing/2014/main" id="{EE416769-C77D-AD35-1C1E-C999B8029E1E}"/>
              </a:ext>
            </a:extLst>
          </p:cNvPr>
          <p:cNvSpPr txBox="1"/>
          <p:nvPr/>
        </p:nvSpPr>
        <p:spPr>
          <a:xfrm rot="5400000">
            <a:off x="6464123" y="2442599"/>
            <a:ext cx="33396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09 Nov 2023</a:t>
            </a:r>
            <a:endParaRPr sz="3600" dirty="0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42A78F-503D-260C-E460-1B3CA148CBC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9451" b="32232"/>
          <a:stretch/>
        </p:blipFill>
        <p:spPr>
          <a:xfrm>
            <a:off x="2600132" y="4439818"/>
            <a:ext cx="529696" cy="20296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6B6E348-0C48-9D48-772D-4E20304338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2122" y="1711970"/>
            <a:ext cx="368836" cy="1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869086" y="1471072"/>
            <a:ext cx="666600" cy="660300"/>
          </a:xfrm>
          <a:prstGeom prst="roundRect">
            <a:avLst>
              <a:gd name="adj" fmla="val 12233"/>
            </a:avLst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348656" y="412846"/>
            <a:ext cx="10129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Empresa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1202357" y="2344624"/>
            <a:ext cx="0" cy="1870500"/>
          </a:xfrm>
          <a:prstGeom prst="straightConnector1">
            <a:avLst/>
          </a:prstGeom>
          <a:noFill/>
          <a:ln w="9525" cap="flat" cmpd="sng">
            <a:solidFill>
              <a:srgbClr val="BE1C77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58923" y="134429"/>
            <a:ext cx="7886700" cy="33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</a:pPr>
            <a:r>
              <a:rPr lang="es" sz="240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Informe de ventas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0" y="4761775"/>
            <a:ext cx="3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05</a:t>
            </a: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236F54C4-09BB-6FE0-729B-AFE4990687A9}"/>
              </a:ext>
            </a:extLst>
          </p:cNvPr>
          <p:cNvSpPr/>
          <p:nvPr/>
        </p:nvSpPr>
        <p:spPr>
          <a:xfrm>
            <a:off x="1029084" y="1660280"/>
            <a:ext cx="346545" cy="378422"/>
          </a:xfrm>
          <a:custGeom>
            <a:avLst/>
            <a:gdLst>
              <a:gd name="connsiteX0" fmla="*/ 0 w 2701410"/>
              <a:gd name="connsiteY0" fmla="*/ 4658801 h 4954578"/>
              <a:gd name="connsiteX1" fmla="*/ 2701410 w 2701410"/>
              <a:gd name="connsiteY1" fmla="*/ 4658801 h 4954578"/>
              <a:gd name="connsiteX2" fmla="*/ 2701410 w 2701410"/>
              <a:gd name="connsiteY2" fmla="*/ 4954578 h 4954578"/>
              <a:gd name="connsiteX3" fmla="*/ 0 w 2701410"/>
              <a:gd name="connsiteY3" fmla="*/ 4954578 h 4954578"/>
              <a:gd name="connsiteX4" fmla="*/ 0 w 2701410"/>
              <a:gd name="connsiteY4" fmla="*/ 2416621 h 4954578"/>
              <a:gd name="connsiteX5" fmla="*/ 315480 w 2701410"/>
              <a:gd name="connsiteY5" fmla="*/ 2416621 h 4954578"/>
              <a:gd name="connsiteX6" fmla="*/ 315480 w 2701410"/>
              <a:gd name="connsiteY6" fmla="*/ 4427903 h 4954578"/>
              <a:gd name="connsiteX7" fmla="*/ 0 w 2701410"/>
              <a:gd name="connsiteY7" fmla="*/ 4427903 h 4954578"/>
              <a:gd name="connsiteX8" fmla="*/ 722134 w 2701410"/>
              <a:gd name="connsiteY8" fmla="*/ 1825068 h 4954578"/>
              <a:gd name="connsiteX9" fmla="*/ 1477110 w 2701410"/>
              <a:gd name="connsiteY9" fmla="*/ 1825068 h 4954578"/>
              <a:gd name="connsiteX10" fmla="*/ 1477110 w 2701410"/>
              <a:gd name="connsiteY10" fmla="*/ 4427903 h 4954578"/>
              <a:gd name="connsiteX11" fmla="*/ 722134 w 2701410"/>
              <a:gd name="connsiteY11" fmla="*/ 4427903 h 4954578"/>
              <a:gd name="connsiteX12" fmla="*/ 1883764 w 2701410"/>
              <a:gd name="connsiteY12" fmla="*/ 1233515 h 4954578"/>
              <a:gd name="connsiteX13" fmla="*/ 2638739 w 2701410"/>
              <a:gd name="connsiteY13" fmla="*/ 1233515 h 4954578"/>
              <a:gd name="connsiteX14" fmla="*/ 2638739 w 2701410"/>
              <a:gd name="connsiteY14" fmla="*/ 4427903 h 4954578"/>
              <a:gd name="connsiteX15" fmla="*/ 1883764 w 2701410"/>
              <a:gd name="connsiteY15" fmla="*/ 4427903 h 4954578"/>
              <a:gd name="connsiteX16" fmla="*/ 1496240 w 2701410"/>
              <a:gd name="connsiteY16" fmla="*/ 0 h 4954578"/>
              <a:gd name="connsiteX17" fmla="*/ 2397602 w 2701410"/>
              <a:gd name="connsiteY17" fmla="*/ 37161 h 4954578"/>
              <a:gd name="connsiteX18" fmla="*/ 1978515 w 2701410"/>
              <a:gd name="connsiteY18" fmla="*/ 850862 h 4954578"/>
              <a:gd name="connsiteX19" fmla="*/ 1857946 w 2701410"/>
              <a:gd name="connsiteY19" fmla="*/ 638148 h 4954578"/>
              <a:gd name="connsiteX20" fmla="*/ 0 w 2701410"/>
              <a:gd name="connsiteY20" fmla="*/ 1730787 h 4954578"/>
              <a:gd name="connsiteX21" fmla="*/ 0 w 2701410"/>
              <a:gd name="connsiteY21" fmla="*/ 1163545 h 4954578"/>
              <a:gd name="connsiteX22" fmla="*/ 1616809 w 2701410"/>
              <a:gd name="connsiteY22" fmla="*/ 212716 h 4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1410" h="4954578">
                <a:moveTo>
                  <a:pt x="0" y="4658801"/>
                </a:moveTo>
                <a:lnTo>
                  <a:pt x="2701410" y="4658801"/>
                </a:lnTo>
                <a:lnTo>
                  <a:pt x="2701410" y="4954578"/>
                </a:lnTo>
                <a:lnTo>
                  <a:pt x="0" y="4954578"/>
                </a:lnTo>
                <a:close/>
                <a:moveTo>
                  <a:pt x="0" y="2416621"/>
                </a:moveTo>
                <a:lnTo>
                  <a:pt x="315480" y="2416621"/>
                </a:lnTo>
                <a:lnTo>
                  <a:pt x="315480" y="4427903"/>
                </a:lnTo>
                <a:lnTo>
                  <a:pt x="0" y="4427903"/>
                </a:lnTo>
                <a:close/>
                <a:moveTo>
                  <a:pt x="722134" y="1825068"/>
                </a:moveTo>
                <a:lnTo>
                  <a:pt x="1477110" y="1825068"/>
                </a:lnTo>
                <a:lnTo>
                  <a:pt x="1477110" y="4427903"/>
                </a:lnTo>
                <a:lnTo>
                  <a:pt x="722134" y="4427903"/>
                </a:lnTo>
                <a:close/>
                <a:moveTo>
                  <a:pt x="1883764" y="1233515"/>
                </a:moveTo>
                <a:lnTo>
                  <a:pt x="2638739" y="1233515"/>
                </a:lnTo>
                <a:lnTo>
                  <a:pt x="2638739" y="4427903"/>
                </a:lnTo>
                <a:lnTo>
                  <a:pt x="1883764" y="4427903"/>
                </a:lnTo>
                <a:close/>
                <a:moveTo>
                  <a:pt x="1496240" y="0"/>
                </a:moveTo>
                <a:lnTo>
                  <a:pt x="2397602" y="37161"/>
                </a:lnTo>
                <a:lnTo>
                  <a:pt x="1978515" y="850862"/>
                </a:lnTo>
                <a:lnTo>
                  <a:pt x="1857946" y="638148"/>
                </a:lnTo>
                <a:lnTo>
                  <a:pt x="0" y="1730787"/>
                </a:lnTo>
                <a:lnTo>
                  <a:pt x="0" y="1163545"/>
                </a:lnTo>
                <a:lnTo>
                  <a:pt x="1616809" y="21271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C9ECDE93-4105-1FF2-0E98-387C7B8E9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155"/>
              </p:ext>
            </p:extLst>
          </p:nvPr>
        </p:nvGraphicFramePr>
        <p:xfrm>
          <a:off x="1883725" y="905259"/>
          <a:ext cx="5866408" cy="272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287">
                  <a:extLst>
                    <a:ext uri="{9D8B030D-6E8A-4147-A177-3AD203B41FA5}">
                      <a16:colId xmlns:a16="http://schemas.microsoft.com/office/drawing/2014/main" val="3170579211"/>
                    </a:ext>
                  </a:extLst>
                </a:gridCol>
                <a:gridCol w="2552865">
                  <a:extLst>
                    <a:ext uri="{9D8B030D-6E8A-4147-A177-3AD203B41FA5}">
                      <a16:colId xmlns:a16="http://schemas.microsoft.com/office/drawing/2014/main" val="3909093884"/>
                    </a:ext>
                  </a:extLst>
                </a:gridCol>
                <a:gridCol w="1096256">
                  <a:extLst>
                    <a:ext uri="{9D8B030D-6E8A-4147-A177-3AD203B41FA5}">
                      <a16:colId xmlns:a16="http://schemas.microsoft.com/office/drawing/2014/main" val="755959307"/>
                    </a:ext>
                  </a:extLst>
                </a:gridCol>
              </a:tblGrid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Tropezón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$ 20.400.000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5409322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Stand predecorado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$ 18.100.000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927102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Stand predecorado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$ 18.100.000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004843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Stand predecorado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$ 18.100.000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544967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Flash informativo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$ 15.800.000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8996345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Flash informativo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$ 14.800.000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278791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Cubos de luz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$ 13.600.000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089008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Video Wall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$ 14.100.000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714263"/>
                  </a:ext>
                </a:extLst>
              </a:tr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Espacio para stand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$ 11.500.000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239779"/>
                  </a:ext>
                </a:extLst>
              </a:tr>
            </a:tbl>
          </a:graphicData>
        </a:graphic>
      </p:graphicFrame>
      <p:sp>
        <p:nvSpPr>
          <p:cNvPr id="4" name="Google Shape;131;p20">
            <a:extLst>
              <a:ext uri="{FF2B5EF4-FFF2-40B4-BE49-F238E27FC236}">
                <a16:creationId xmlns:a16="http://schemas.microsoft.com/office/drawing/2014/main" id="{0B37C1AD-D225-32E0-4306-3511EF9A448D}"/>
              </a:ext>
            </a:extLst>
          </p:cNvPr>
          <p:cNvSpPr txBox="1"/>
          <p:nvPr/>
        </p:nvSpPr>
        <p:spPr>
          <a:xfrm>
            <a:off x="4243781" y="412846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Patrocinio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" name="Google Shape;131;p20">
            <a:extLst>
              <a:ext uri="{FF2B5EF4-FFF2-40B4-BE49-F238E27FC236}">
                <a16:creationId xmlns:a16="http://schemas.microsoft.com/office/drawing/2014/main" id="{F8FD5AD1-0FA0-C535-F222-43D643F6931F}"/>
              </a:ext>
            </a:extLst>
          </p:cNvPr>
          <p:cNvSpPr txBox="1"/>
          <p:nvPr/>
        </p:nvSpPr>
        <p:spPr>
          <a:xfrm>
            <a:off x="6471097" y="423241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Valor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" name="Google Shape;121;p19">
            <a:extLst>
              <a:ext uri="{FF2B5EF4-FFF2-40B4-BE49-F238E27FC236}">
                <a16:creationId xmlns:a16="http://schemas.microsoft.com/office/drawing/2014/main" id="{BCCE756D-D9D5-0B87-4CC0-0DA4DC94A472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D3F9764-F06A-F0F3-9387-0351C8F1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34" y="1248577"/>
            <a:ext cx="333054" cy="2357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A886B3-13E0-7188-51A9-CE5ECD507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90" t="1" b="369"/>
          <a:stretch/>
        </p:blipFill>
        <p:spPr>
          <a:xfrm>
            <a:off x="2850835" y="1584718"/>
            <a:ext cx="334317" cy="2029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8645EB1-36CC-E2C8-CF6D-786FD3BB4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98" t="25126" r="16137" b="32416"/>
          <a:stretch/>
        </p:blipFill>
        <p:spPr>
          <a:xfrm>
            <a:off x="2812053" y="2124638"/>
            <a:ext cx="446875" cy="261821"/>
          </a:xfrm>
          <a:prstGeom prst="rect">
            <a:avLst/>
          </a:prstGeo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8C79C287-91F2-512F-C61A-990AF0CDF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7071"/>
              </p:ext>
            </p:extLst>
          </p:nvPr>
        </p:nvGraphicFramePr>
        <p:xfrm>
          <a:off x="1886127" y="3629644"/>
          <a:ext cx="5866406" cy="121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286">
                  <a:extLst>
                    <a:ext uri="{9D8B030D-6E8A-4147-A177-3AD203B41FA5}">
                      <a16:colId xmlns:a16="http://schemas.microsoft.com/office/drawing/2014/main" val="2097489713"/>
                    </a:ext>
                  </a:extLst>
                </a:gridCol>
                <a:gridCol w="2552865">
                  <a:extLst>
                    <a:ext uri="{9D8B030D-6E8A-4147-A177-3AD203B41FA5}">
                      <a16:colId xmlns:a16="http://schemas.microsoft.com/office/drawing/2014/main" val="3165440954"/>
                    </a:ext>
                  </a:extLst>
                </a:gridCol>
                <a:gridCol w="1096255">
                  <a:extLst>
                    <a:ext uri="{9D8B030D-6E8A-4147-A177-3AD203B41FA5}">
                      <a16:colId xmlns:a16="http://schemas.microsoft.com/office/drawing/2014/main" val="38808160"/>
                    </a:ext>
                  </a:extLst>
                </a:gridCol>
              </a:tblGrid>
              <a:tr h="303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Portavasos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$ 11.300.000</a:t>
                      </a:r>
                      <a:endParaRPr lang="es-ES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146358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Cuadernos y esferos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$ 10.000.000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2697956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Espacio para stand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$ 9.500.000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476682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Presencial de marca salón académico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$ 7.700.000</a:t>
                      </a:r>
                      <a:endParaRPr lang="es-CO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96337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C30AD95B-B127-A837-5080-040732BAE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330" y="3686780"/>
            <a:ext cx="311778" cy="10446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F7018E-9CF9-B8FF-40B1-74FEE15A9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971" y="4633413"/>
            <a:ext cx="560230" cy="1394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03905FF-25CF-D151-555E-8BA1160FC1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94" t="15849" r="23478" b="19067"/>
          <a:stretch/>
        </p:blipFill>
        <p:spPr>
          <a:xfrm>
            <a:off x="2791120" y="3943585"/>
            <a:ext cx="504210" cy="1690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B99A9BF-4522-7295-1FCD-ECA3B9F792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527" b="39222"/>
          <a:stretch/>
        </p:blipFill>
        <p:spPr>
          <a:xfrm>
            <a:off x="2703994" y="2460122"/>
            <a:ext cx="727260" cy="169096"/>
          </a:xfrm>
          <a:prstGeom prst="rect">
            <a:avLst/>
          </a:prstGeom>
        </p:spPr>
      </p:pic>
      <p:pic>
        <p:nvPicPr>
          <p:cNvPr id="30" name="Picture 2" descr="Global Education">
            <a:extLst>
              <a:ext uri="{FF2B5EF4-FFF2-40B4-BE49-F238E27FC236}">
                <a16:creationId xmlns:a16="http://schemas.microsoft.com/office/drawing/2014/main" id="{C3F131A5-74E3-732F-620F-CC603172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82" y="4297030"/>
            <a:ext cx="727261" cy="1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F3199A4-6B62-3E7D-4485-0E7BB9A6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20" y="3344001"/>
            <a:ext cx="281006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12845D-C60C-C02A-437C-BC5B3F17F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1276" y="2764116"/>
            <a:ext cx="426769" cy="2174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368CBC-81D9-2043-368A-33BF48AB2D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0687" y="1905085"/>
            <a:ext cx="714612" cy="130921"/>
          </a:xfrm>
          <a:prstGeom prst="rect">
            <a:avLst/>
          </a:prstGeom>
        </p:spPr>
      </p:pic>
      <p:sp>
        <p:nvSpPr>
          <p:cNvPr id="9" name="Google Shape;128;p20">
            <a:extLst>
              <a:ext uri="{FF2B5EF4-FFF2-40B4-BE49-F238E27FC236}">
                <a16:creationId xmlns:a16="http://schemas.microsoft.com/office/drawing/2014/main" id="{E75A631D-00FB-4BE0-3498-ECF95BE9291E}"/>
              </a:ext>
            </a:extLst>
          </p:cNvPr>
          <p:cNvSpPr txBox="1"/>
          <p:nvPr/>
        </p:nvSpPr>
        <p:spPr>
          <a:xfrm rot="5400000">
            <a:off x="6464123" y="2397444"/>
            <a:ext cx="33396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09 Nov 2023</a:t>
            </a:r>
            <a:endParaRPr sz="3600" dirty="0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E96B79-A725-4FE1-81DB-001450616D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1369" y="978595"/>
            <a:ext cx="595250" cy="155931"/>
          </a:xfrm>
          <a:prstGeom prst="rect">
            <a:avLst/>
          </a:prstGeom>
        </p:spPr>
      </p:pic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8D78BD8-3FFC-1237-68B0-C7DCC0FC46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539" y="3080988"/>
            <a:ext cx="591760" cy="1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869086" y="1471072"/>
            <a:ext cx="666600" cy="660300"/>
          </a:xfrm>
          <a:prstGeom prst="roundRect">
            <a:avLst>
              <a:gd name="adj" fmla="val 12233"/>
            </a:avLst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348656" y="412846"/>
            <a:ext cx="10129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Empresa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1202357" y="2344624"/>
            <a:ext cx="0" cy="1870500"/>
          </a:xfrm>
          <a:prstGeom prst="straightConnector1">
            <a:avLst/>
          </a:prstGeom>
          <a:noFill/>
          <a:ln w="9525" cap="flat" cmpd="sng">
            <a:solidFill>
              <a:srgbClr val="BE1C77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58923" y="134429"/>
            <a:ext cx="7886700" cy="33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</a:pPr>
            <a:r>
              <a:rPr lang="es" sz="240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Informe de ventas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0" y="4761775"/>
            <a:ext cx="3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06</a:t>
            </a: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236F54C4-09BB-6FE0-729B-AFE4990687A9}"/>
              </a:ext>
            </a:extLst>
          </p:cNvPr>
          <p:cNvSpPr/>
          <p:nvPr/>
        </p:nvSpPr>
        <p:spPr>
          <a:xfrm>
            <a:off x="1029084" y="1660280"/>
            <a:ext cx="346545" cy="378422"/>
          </a:xfrm>
          <a:custGeom>
            <a:avLst/>
            <a:gdLst>
              <a:gd name="connsiteX0" fmla="*/ 0 w 2701410"/>
              <a:gd name="connsiteY0" fmla="*/ 4658801 h 4954578"/>
              <a:gd name="connsiteX1" fmla="*/ 2701410 w 2701410"/>
              <a:gd name="connsiteY1" fmla="*/ 4658801 h 4954578"/>
              <a:gd name="connsiteX2" fmla="*/ 2701410 w 2701410"/>
              <a:gd name="connsiteY2" fmla="*/ 4954578 h 4954578"/>
              <a:gd name="connsiteX3" fmla="*/ 0 w 2701410"/>
              <a:gd name="connsiteY3" fmla="*/ 4954578 h 4954578"/>
              <a:gd name="connsiteX4" fmla="*/ 0 w 2701410"/>
              <a:gd name="connsiteY4" fmla="*/ 2416621 h 4954578"/>
              <a:gd name="connsiteX5" fmla="*/ 315480 w 2701410"/>
              <a:gd name="connsiteY5" fmla="*/ 2416621 h 4954578"/>
              <a:gd name="connsiteX6" fmla="*/ 315480 w 2701410"/>
              <a:gd name="connsiteY6" fmla="*/ 4427903 h 4954578"/>
              <a:gd name="connsiteX7" fmla="*/ 0 w 2701410"/>
              <a:gd name="connsiteY7" fmla="*/ 4427903 h 4954578"/>
              <a:gd name="connsiteX8" fmla="*/ 722134 w 2701410"/>
              <a:gd name="connsiteY8" fmla="*/ 1825068 h 4954578"/>
              <a:gd name="connsiteX9" fmla="*/ 1477110 w 2701410"/>
              <a:gd name="connsiteY9" fmla="*/ 1825068 h 4954578"/>
              <a:gd name="connsiteX10" fmla="*/ 1477110 w 2701410"/>
              <a:gd name="connsiteY10" fmla="*/ 4427903 h 4954578"/>
              <a:gd name="connsiteX11" fmla="*/ 722134 w 2701410"/>
              <a:gd name="connsiteY11" fmla="*/ 4427903 h 4954578"/>
              <a:gd name="connsiteX12" fmla="*/ 1883764 w 2701410"/>
              <a:gd name="connsiteY12" fmla="*/ 1233515 h 4954578"/>
              <a:gd name="connsiteX13" fmla="*/ 2638739 w 2701410"/>
              <a:gd name="connsiteY13" fmla="*/ 1233515 h 4954578"/>
              <a:gd name="connsiteX14" fmla="*/ 2638739 w 2701410"/>
              <a:gd name="connsiteY14" fmla="*/ 4427903 h 4954578"/>
              <a:gd name="connsiteX15" fmla="*/ 1883764 w 2701410"/>
              <a:gd name="connsiteY15" fmla="*/ 4427903 h 4954578"/>
              <a:gd name="connsiteX16" fmla="*/ 1496240 w 2701410"/>
              <a:gd name="connsiteY16" fmla="*/ 0 h 4954578"/>
              <a:gd name="connsiteX17" fmla="*/ 2397602 w 2701410"/>
              <a:gd name="connsiteY17" fmla="*/ 37161 h 4954578"/>
              <a:gd name="connsiteX18" fmla="*/ 1978515 w 2701410"/>
              <a:gd name="connsiteY18" fmla="*/ 850862 h 4954578"/>
              <a:gd name="connsiteX19" fmla="*/ 1857946 w 2701410"/>
              <a:gd name="connsiteY19" fmla="*/ 638148 h 4954578"/>
              <a:gd name="connsiteX20" fmla="*/ 0 w 2701410"/>
              <a:gd name="connsiteY20" fmla="*/ 1730787 h 4954578"/>
              <a:gd name="connsiteX21" fmla="*/ 0 w 2701410"/>
              <a:gd name="connsiteY21" fmla="*/ 1163545 h 4954578"/>
              <a:gd name="connsiteX22" fmla="*/ 1616809 w 2701410"/>
              <a:gd name="connsiteY22" fmla="*/ 212716 h 4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1410" h="4954578">
                <a:moveTo>
                  <a:pt x="0" y="4658801"/>
                </a:moveTo>
                <a:lnTo>
                  <a:pt x="2701410" y="4658801"/>
                </a:lnTo>
                <a:lnTo>
                  <a:pt x="2701410" y="4954578"/>
                </a:lnTo>
                <a:lnTo>
                  <a:pt x="0" y="4954578"/>
                </a:lnTo>
                <a:close/>
                <a:moveTo>
                  <a:pt x="0" y="2416621"/>
                </a:moveTo>
                <a:lnTo>
                  <a:pt x="315480" y="2416621"/>
                </a:lnTo>
                <a:lnTo>
                  <a:pt x="315480" y="4427903"/>
                </a:lnTo>
                <a:lnTo>
                  <a:pt x="0" y="4427903"/>
                </a:lnTo>
                <a:close/>
                <a:moveTo>
                  <a:pt x="722134" y="1825068"/>
                </a:moveTo>
                <a:lnTo>
                  <a:pt x="1477110" y="1825068"/>
                </a:lnTo>
                <a:lnTo>
                  <a:pt x="1477110" y="4427903"/>
                </a:lnTo>
                <a:lnTo>
                  <a:pt x="722134" y="4427903"/>
                </a:lnTo>
                <a:close/>
                <a:moveTo>
                  <a:pt x="1883764" y="1233515"/>
                </a:moveTo>
                <a:lnTo>
                  <a:pt x="2638739" y="1233515"/>
                </a:lnTo>
                <a:lnTo>
                  <a:pt x="2638739" y="4427903"/>
                </a:lnTo>
                <a:lnTo>
                  <a:pt x="1883764" y="4427903"/>
                </a:lnTo>
                <a:close/>
                <a:moveTo>
                  <a:pt x="1496240" y="0"/>
                </a:moveTo>
                <a:lnTo>
                  <a:pt x="2397602" y="37161"/>
                </a:lnTo>
                <a:lnTo>
                  <a:pt x="1978515" y="850862"/>
                </a:lnTo>
                <a:lnTo>
                  <a:pt x="1857946" y="638148"/>
                </a:lnTo>
                <a:lnTo>
                  <a:pt x="0" y="1730787"/>
                </a:lnTo>
                <a:lnTo>
                  <a:pt x="0" y="1163545"/>
                </a:lnTo>
                <a:lnTo>
                  <a:pt x="1616809" y="21271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Google Shape;131;p20">
            <a:extLst>
              <a:ext uri="{FF2B5EF4-FFF2-40B4-BE49-F238E27FC236}">
                <a16:creationId xmlns:a16="http://schemas.microsoft.com/office/drawing/2014/main" id="{0B37C1AD-D225-32E0-4306-3511EF9A448D}"/>
              </a:ext>
            </a:extLst>
          </p:cNvPr>
          <p:cNvSpPr txBox="1"/>
          <p:nvPr/>
        </p:nvSpPr>
        <p:spPr>
          <a:xfrm>
            <a:off x="4243781" y="412846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Patrocinio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" name="Google Shape;131;p20">
            <a:extLst>
              <a:ext uri="{FF2B5EF4-FFF2-40B4-BE49-F238E27FC236}">
                <a16:creationId xmlns:a16="http://schemas.microsoft.com/office/drawing/2014/main" id="{F8FD5AD1-0FA0-C535-F222-43D643F6931F}"/>
              </a:ext>
            </a:extLst>
          </p:cNvPr>
          <p:cNvSpPr txBox="1"/>
          <p:nvPr/>
        </p:nvSpPr>
        <p:spPr>
          <a:xfrm>
            <a:off x="6471097" y="423241"/>
            <a:ext cx="1146296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921561"/>
                </a:solidFill>
                <a:latin typeface="Lato Black"/>
                <a:ea typeface="Lato Black"/>
                <a:cs typeface="Lato Black"/>
                <a:sym typeface="Lato Black"/>
              </a:rPr>
              <a:t>Valor</a:t>
            </a:r>
            <a:endParaRPr sz="1500">
              <a:solidFill>
                <a:srgbClr val="92156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" name="Google Shape;121;p19">
            <a:extLst>
              <a:ext uri="{FF2B5EF4-FFF2-40B4-BE49-F238E27FC236}">
                <a16:creationId xmlns:a16="http://schemas.microsoft.com/office/drawing/2014/main" id="{BCCE756D-D9D5-0B87-4CC0-0DA4DC94A472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8C79C287-91F2-512F-C61A-990AF0CDF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42320"/>
              </p:ext>
            </p:extLst>
          </p:nvPr>
        </p:nvGraphicFramePr>
        <p:xfrm>
          <a:off x="1874838" y="1676659"/>
          <a:ext cx="5866406" cy="1516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286">
                  <a:extLst>
                    <a:ext uri="{9D8B030D-6E8A-4147-A177-3AD203B41FA5}">
                      <a16:colId xmlns:a16="http://schemas.microsoft.com/office/drawing/2014/main" val="2097489713"/>
                    </a:ext>
                  </a:extLst>
                </a:gridCol>
                <a:gridCol w="2552865">
                  <a:extLst>
                    <a:ext uri="{9D8B030D-6E8A-4147-A177-3AD203B41FA5}">
                      <a16:colId xmlns:a16="http://schemas.microsoft.com/office/drawing/2014/main" val="3165440954"/>
                    </a:ext>
                  </a:extLst>
                </a:gridCol>
                <a:gridCol w="1096255">
                  <a:extLst>
                    <a:ext uri="{9D8B030D-6E8A-4147-A177-3AD203B41FA5}">
                      <a16:colId xmlns:a16="http://schemas.microsoft.com/office/drawing/2014/main" val="38808160"/>
                    </a:ext>
                  </a:extLst>
                </a:gridCol>
              </a:tblGrid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Presencia de marca salón académico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$ 7.700.000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220234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Presencia de marca salón académico</a:t>
                      </a:r>
                      <a:endParaRPr lang="es-CO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$ 7.700.000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557618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Presencia de marca salón académico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$ 7.700.000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226365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Presencia de marca salón académico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$ 7.700.000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943618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endParaRPr lang="es-CO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Regalos salón académico</a:t>
                      </a:r>
                      <a:endParaRPr lang="es-CO" sz="8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$ 7.000.000</a:t>
                      </a:r>
                      <a:endParaRPr lang="es-CO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7558504"/>
                  </a:ext>
                </a:extLst>
              </a:tr>
            </a:tbl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67A1E7BE-48ED-1225-F474-190F3031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79" y="1697244"/>
            <a:ext cx="352912" cy="17645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DAA8E32-D5B1-446C-A1D8-70C411091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80" b="28092"/>
          <a:stretch/>
        </p:blipFill>
        <p:spPr>
          <a:xfrm>
            <a:off x="2842879" y="2002584"/>
            <a:ext cx="406238" cy="20607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D7893BB-1FA3-21B1-5DC0-0F0DA03C1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951" y="2343527"/>
            <a:ext cx="338094" cy="2073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DDB5683-361C-87A6-370E-255403333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831" y="2915374"/>
            <a:ext cx="665076" cy="159386"/>
          </a:xfrm>
          <a:prstGeom prst="rect">
            <a:avLst/>
          </a:prstGeom>
        </p:spPr>
      </p:pic>
      <p:sp>
        <p:nvSpPr>
          <p:cNvPr id="33" name="Google Shape;360;p27">
            <a:extLst>
              <a:ext uri="{FF2B5EF4-FFF2-40B4-BE49-F238E27FC236}">
                <a16:creationId xmlns:a16="http://schemas.microsoft.com/office/drawing/2014/main" id="{D9A7CEB9-1686-8EAF-B252-3341ED903F22}"/>
              </a:ext>
            </a:extLst>
          </p:cNvPr>
          <p:cNvSpPr txBox="1"/>
          <p:nvPr/>
        </p:nvSpPr>
        <p:spPr>
          <a:xfrm flipH="1">
            <a:off x="4816929" y="4540900"/>
            <a:ext cx="3695493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$ 681.400.000</a:t>
            </a:r>
            <a:r>
              <a:rPr lang="es" sz="2000" b="1" i="0" dirty="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+ 19% IVA</a:t>
            </a:r>
            <a:endParaRPr sz="3200" b="1" dirty="0">
              <a:solidFill>
                <a:schemeClr val="dk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3E9AAC-E1A7-51A8-E816-1CF8F2A751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940" b="38037"/>
          <a:stretch/>
        </p:blipFill>
        <p:spPr>
          <a:xfrm>
            <a:off x="2838106" y="2651911"/>
            <a:ext cx="523522" cy="162412"/>
          </a:xfrm>
          <a:prstGeom prst="rect">
            <a:avLst/>
          </a:prstGeom>
        </p:spPr>
      </p:pic>
      <p:sp>
        <p:nvSpPr>
          <p:cNvPr id="8" name="Google Shape;128;p20">
            <a:extLst>
              <a:ext uri="{FF2B5EF4-FFF2-40B4-BE49-F238E27FC236}">
                <a16:creationId xmlns:a16="http://schemas.microsoft.com/office/drawing/2014/main" id="{AD09F461-D884-FEB7-D2E4-8E46C6291AC1}"/>
              </a:ext>
            </a:extLst>
          </p:cNvPr>
          <p:cNvSpPr txBox="1"/>
          <p:nvPr/>
        </p:nvSpPr>
        <p:spPr>
          <a:xfrm rot="5400000">
            <a:off x="6464123" y="2442599"/>
            <a:ext cx="33396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09 Nov 2023</a:t>
            </a:r>
            <a:endParaRPr sz="3600" dirty="0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34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869086" y="1471072"/>
            <a:ext cx="666600" cy="660300"/>
          </a:xfrm>
          <a:prstGeom prst="roundRect">
            <a:avLst>
              <a:gd name="adj" fmla="val 12233"/>
            </a:avLst>
          </a:prstGeom>
          <a:solidFill>
            <a:srgbClr val="BE1C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1202357" y="2344624"/>
            <a:ext cx="0" cy="1870500"/>
          </a:xfrm>
          <a:prstGeom prst="straightConnector1">
            <a:avLst/>
          </a:prstGeom>
          <a:noFill/>
          <a:ln w="9525" cap="flat" cmpd="sng">
            <a:solidFill>
              <a:srgbClr val="BE1C77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61851" y="352838"/>
            <a:ext cx="78867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</a:pPr>
            <a: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Observaciones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0" y="4695925"/>
            <a:ext cx="342900" cy="4476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0" y="4761775"/>
            <a:ext cx="3429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07</a:t>
            </a:r>
            <a:endParaRPr sz="8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236F54C4-09BB-6FE0-729B-AFE4990687A9}"/>
              </a:ext>
            </a:extLst>
          </p:cNvPr>
          <p:cNvSpPr/>
          <p:nvPr/>
        </p:nvSpPr>
        <p:spPr>
          <a:xfrm>
            <a:off x="1029084" y="1660280"/>
            <a:ext cx="346545" cy="378422"/>
          </a:xfrm>
          <a:custGeom>
            <a:avLst/>
            <a:gdLst>
              <a:gd name="connsiteX0" fmla="*/ 0 w 2701410"/>
              <a:gd name="connsiteY0" fmla="*/ 4658801 h 4954578"/>
              <a:gd name="connsiteX1" fmla="*/ 2701410 w 2701410"/>
              <a:gd name="connsiteY1" fmla="*/ 4658801 h 4954578"/>
              <a:gd name="connsiteX2" fmla="*/ 2701410 w 2701410"/>
              <a:gd name="connsiteY2" fmla="*/ 4954578 h 4954578"/>
              <a:gd name="connsiteX3" fmla="*/ 0 w 2701410"/>
              <a:gd name="connsiteY3" fmla="*/ 4954578 h 4954578"/>
              <a:gd name="connsiteX4" fmla="*/ 0 w 2701410"/>
              <a:gd name="connsiteY4" fmla="*/ 2416621 h 4954578"/>
              <a:gd name="connsiteX5" fmla="*/ 315480 w 2701410"/>
              <a:gd name="connsiteY5" fmla="*/ 2416621 h 4954578"/>
              <a:gd name="connsiteX6" fmla="*/ 315480 w 2701410"/>
              <a:gd name="connsiteY6" fmla="*/ 4427903 h 4954578"/>
              <a:gd name="connsiteX7" fmla="*/ 0 w 2701410"/>
              <a:gd name="connsiteY7" fmla="*/ 4427903 h 4954578"/>
              <a:gd name="connsiteX8" fmla="*/ 722134 w 2701410"/>
              <a:gd name="connsiteY8" fmla="*/ 1825068 h 4954578"/>
              <a:gd name="connsiteX9" fmla="*/ 1477110 w 2701410"/>
              <a:gd name="connsiteY9" fmla="*/ 1825068 h 4954578"/>
              <a:gd name="connsiteX10" fmla="*/ 1477110 w 2701410"/>
              <a:gd name="connsiteY10" fmla="*/ 4427903 h 4954578"/>
              <a:gd name="connsiteX11" fmla="*/ 722134 w 2701410"/>
              <a:gd name="connsiteY11" fmla="*/ 4427903 h 4954578"/>
              <a:gd name="connsiteX12" fmla="*/ 1883764 w 2701410"/>
              <a:gd name="connsiteY12" fmla="*/ 1233515 h 4954578"/>
              <a:gd name="connsiteX13" fmla="*/ 2638739 w 2701410"/>
              <a:gd name="connsiteY13" fmla="*/ 1233515 h 4954578"/>
              <a:gd name="connsiteX14" fmla="*/ 2638739 w 2701410"/>
              <a:gd name="connsiteY14" fmla="*/ 4427903 h 4954578"/>
              <a:gd name="connsiteX15" fmla="*/ 1883764 w 2701410"/>
              <a:gd name="connsiteY15" fmla="*/ 4427903 h 4954578"/>
              <a:gd name="connsiteX16" fmla="*/ 1496240 w 2701410"/>
              <a:gd name="connsiteY16" fmla="*/ 0 h 4954578"/>
              <a:gd name="connsiteX17" fmla="*/ 2397602 w 2701410"/>
              <a:gd name="connsiteY17" fmla="*/ 37161 h 4954578"/>
              <a:gd name="connsiteX18" fmla="*/ 1978515 w 2701410"/>
              <a:gd name="connsiteY18" fmla="*/ 850862 h 4954578"/>
              <a:gd name="connsiteX19" fmla="*/ 1857946 w 2701410"/>
              <a:gd name="connsiteY19" fmla="*/ 638148 h 4954578"/>
              <a:gd name="connsiteX20" fmla="*/ 0 w 2701410"/>
              <a:gd name="connsiteY20" fmla="*/ 1730787 h 4954578"/>
              <a:gd name="connsiteX21" fmla="*/ 0 w 2701410"/>
              <a:gd name="connsiteY21" fmla="*/ 1163545 h 4954578"/>
              <a:gd name="connsiteX22" fmla="*/ 1616809 w 2701410"/>
              <a:gd name="connsiteY22" fmla="*/ 212716 h 4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1410" h="4954578">
                <a:moveTo>
                  <a:pt x="0" y="4658801"/>
                </a:moveTo>
                <a:lnTo>
                  <a:pt x="2701410" y="4658801"/>
                </a:lnTo>
                <a:lnTo>
                  <a:pt x="2701410" y="4954578"/>
                </a:lnTo>
                <a:lnTo>
                  <a:pt x="0" y="4954578"/>
                </a:lnTo>
                <a:close/>
                <a:moveTo>
                  <a:pt x="0" y="2416621"/>
                </a:moveTo>
                <a:lnTo>
                  <a:pt x="315480" y="2416621"/>
                </a:lnTo>
                <a:lnTo>
                  <a:pt x="315480" y="4427903"/>
                </a:lnTo>
                <a:lnTo>
                  <a:pt x="0" y="4427903"/>
                </a:lnTo>
                <a:close/>
                <a:moveTo>
                  <a:pt x="722134" y="1825068"/>
                </a:moveTo>
                <a:lnTo>
                  <a:pt x="1477110" y="1825068"/>
                </a:lnTo>
                <a:lnTo>
                  <a:pt x="1477110" y="4427903"/>
                </a:lnTo>
                <a:lnTo>
                  <a:pt x="722134" y="4427903"/>
                </a:lnTo>
                <a:close/>
                <a:moveTo>
                  <a:pt x="1883764" y="1233515"/>
                </a:moveTo>
                <a:lnTo>
                  <a:pt x="2638739" y="1233515"/>
                </a:lnTo>
                <a:lnTo>
                  <a:pt x="2638739" y="4427903"/>
                </a:lnTo>
                <a:lnTo>
                  <a:pt x="1883764" y="4427903"/>
                </a:lnTo>
                <a:close/>
                <a:moveTo>
                  <a:pt x="1496240" y="0"/>
                </a:moveTo>
                <a:lnTo>
                  <a:pt x="2397602" y="37161"/>
                </a:lnTo>
                <a:lnTo>
                  <a:pt x="1978515" y="850862"/>
                </a:lnTo>
                <a:lnTo>
                  <a:pt x="1857946" y="638148"/>
                </a:lnTo>
                <a:lnTo>
                  <a:pt x="0" y="1730787"/>
                </a:lnTo>
                <a:lnTo>
                  <a:pt x="0" y="1163545"/>
                </a:lnTo>
                <a:lnTo>
                  <a:pt x="1616809" y="21271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Google Shape;121;p19">
            <a:extLst>
              <a:ext uri="{FF2B5EF4-FFF2-40B4-BE49-F238E27FC236}">
                <a16:creationId xmlns:a16="http://schemas.microsoft.com/office/drawing/2014/main" id="{BCCE756D-D9D5-0B87-4CC0-0DA4DC94A472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 dirty="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  <p:sp>
        <p:nvSpPr>
          <p:cNvPr id="5" name="Google Shape;128;p20">
            <a:extLst>
              <a:ext uri="{FF2B5EF4-FFF2-40B4-BE49-F238E27FC236}">
                <a16:creationId xmlns:a16="http://schemas.microsoft.com/office/drawing/2014/main" id="{013EFC2D-BBA0-92E0-E8A0-25425DAACA5A}"/>
              </a:ext>
            </a:extLst>
          </p:cNvPr>
          <p:cNvSpPr txBox="1"/>
          <p:nvPr/>
        </p:nvSpPr>
        <p:spPr>
          <a:xfrm rot="5400000">
            <a:off x="6464123" y="2442599"/>
            <a:ext cx="33396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09 Nov 2023</a:t>
            </a:r>
            <a:endParaRPr sz="3600" dirty="0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006DCA-FD8B-B434-0EA9-51EFBE6006CB}"/>
              </a:ext>
            </a:extLst>
          </p:cNvPr>
          <p:cNvSpPr txBox="1"/>
          <p:nvPr/>
        </p:nvSpPr>
        <p:spPr>
          <a:xfrm>
            <a:off x="1715911" y="1444980"/>
            <a:ext cx="594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32 empresas vinculadas de forma comercial.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empresas nuevas vinculadas como patrocinadores.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empresas recuperadas que no habían participado como patrocinadores desde 2019 y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Primera vez que se vendió el patrocinio del coctel.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empresas en la muestra comercial. </a:t>
            </a:r>
            <a:endParaRPr lang="es-CO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 rot="10800000" flipV="1">
            <a:off x="705179" y="2170306"/>
            <a:ext cx="7544244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" sz="3000" dirty="0">
                <a:solidFill>
                  <a:schemeClr val="lt1"/>
                </a:solidFill>
                <a:latin typeface="Lato Black"/>
                <a:ea typeface="Lato Black"/>
                <a:cs typeface="Lato Black"/>
              </a:rPr>
              <a:t>Gestión de inscripciones</a:t>
            </a:r>
          </a:p>
        </p:txBody>
      </p:sp>
      <p:sp>
        <p:nvSpPr>
          <p:cNvPr id="73" name="Google Shape;73;p18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DF5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0" y="4695900"/>
            <a:ext cx="342900" cy="447600"/>
          </a:xfrm>
          <a:prstGeom prst="rect">
            <a:avLst/>
          </a:prstGeom>
          <a:solidFill>
            <a:srgbClr val="92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bg1"/>
                </a:solidFill>
                <a:latin typeface="Lato Light"/>
              </a:rPr>
              <a:t>08</a:t>
            </a:r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E74F7C14-1CEF-F71C-B44D-A9F11C127614}"/>
              </a:ext>
            </a:extLst>
          </p:cNvPr>
          <p:cNvSpPr txBox="1"/>
          <p:nvPr/>
        </p:nvSpPr>
        <p:spPr>
          <a:xfrm rot="16200000">
            <a:off x="-1990023" y="2149075"/>
            <a:ext cx="432294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s-ES" sz="8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28° CONGRESO DE ENERGÍA MEM</a:t>
            </a:r>
          </a:p>
        </p:txBody>
      </p:sp>
    </p:spTree>
    <p:extLst>
      <p:ext uri="{BB962C8B-B14F-4D97-AF65-F5344CB8AC3E}">
        <p14:creationId xmlns:p14="http://schemas.microsoft.com/office/powerpoint/2010/main" val="21246267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387</Words>
  <Application>Microsoft Office PowerPoint</Application>
  <PresentationFormat>Presentación en pantalla (16:9)</PresentationFormat>
  <Paragraphs>140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Nunito Light</vt:lpstr>
      <vt:lpstr>Quattrocento Sans</vt:lpstr>
      <vt:lpstr>Lato Black</vt:lpstr>
      <vt:lpstr>Rubik Medium</vt:lpstr>
      <vt:lpstr>Lato</vt:lpstr>
      <vt:lpstr>Lato Light</vt:lpstr>
      <vt:lpstr>Arial</vt:lpstr>
      <vt:lpstr>Simple Light</vt:lpstr>
      <vt:lpstr>Presentación de PowerPoint</vt:lpstr>
      <vt:lpstr>Orden del día</vt:lpstr>
      <vt:lpstr>Presentación de PowerPoint</vt:lpstr>
      <vt:lpstr>Resumen de ventas</vt:lpstr>
      <vt:lpstr>Informe de  ventas</vt:lpstr>
      <vt:lpstr>Informe de ventas</vt:lpstr>
      <vt:lpstr>Informe de ventas</vt:lpstr>
      <vt:lpstr>Observaciones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Zeledon</dc:creator>
  <cp:lastModifiedBy>Alberto Olarte</cp:lastModifiedBy>
  <cp:revision>3</cp:revision>
  <dcterms:modified xsi:type="dcterms:W3CDTF">2023-11-09T18:31:26Z</dcterms:modified>
</cp:coreProperties>
</file>