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87" r:id="rId2"/>
    <p:sldMasterId id="2147483700" r:id="rId3"/>
  </p:sldMasterIdLst>
  <p:sldIdLst>
    <p:sldId id="256" r:id="rId4"/>
    <p:sldId id="320" r:id="rId5"/>
    <p:sldId id="260" r:id="rId6"/>
    <p:sldId id="321" r:id="rId7"/>
    <p:sldId id="265" r:id="rId8"/>
  </p:sldIdLst>
  <p:sldSz cx="9144000" cy="5143500" type="screen16x9"/>
  <p:notesSz cx="7772400" cy="100584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892" autoAdjust="0"/>
    <p:restoredTop sz="94660"/>
  </p:normalViewPr>
  <p:slideViewPr>
    <p:cSldViewPr snapToGrid="0">
      <p:cViewPr varScale="1">
        <p:scale>
          <a:sx n="88" d="100"/>
          <a:sy n="88" d="100"/>
        </p:scale>
        <p:origin x="69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25" name="PlaceHolder 2"/>
          <p:cNvSpPr>
            <a:spLocks noGrp="1"/>
          </p:cNvSpPr>
          <p:nvPr>
            <p:ph type="body"/>
          </p:nvPr>
        </p:nvSpPr>
        <p:spPr>
          <a:xfrm>
            <a:off x="457200" y="1203480"/>
            <a:ext cx="8229240" cy="1422720"/>
          </a:xfrm>
          <a:prstGeom prst="rect">
            <a:avLst/>
          </a:prstGeom>
        </p:spPr>
        <p:txBody>
          <a:bodyPr lIns="0" tIns="0" rIns="0" bIns="0">
            <a:normAutofit/>
          </a:bodyPr>
          <a:lstStyle/>
          <a:p>
            <a:endParaRPr lang="es-CO" sz="3200" b="0" strike="noStrike" spc="-1">
              <a:latin typeface="Arial"/>
            </a:endParaRPr>
          </a:p>
        </p:txBody>
      </p:sp>
      <p:sp>
        <p:nvSpPr>
          <p:cNvPr id="26" name="PlaceHolder 3"/>
          <p:cNvSpPr>
            <a:spLocks noGrp="1"/>
          </p:cNvSpPr>
          <p:nvPr>
            <p:ph type="body"/>
          </p:nvPr>
        </p:nvSpPr>
        <p:spPr>
          <a:xfrm>
            <a:off x="457200" y="2761920"/>
            <a:ext cx="822924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28"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29"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30" name="PlaceHolder 4"/>
          <p:cNvSpPr>
            <a:spLocks noGrp="1"/>
          </p:cNvSpPr>
          <p:nvPr>
            <p:ph type="body"/>
          </p:nvPr>
        </p:nvSpPr>
        <p:spPr>
          <a:xfrm>
            <a:off x="457200" y="2761920"/>
            <a:ext cx="4015800" cy="1422720"/>
          </a:xfrm>
          <a:prstGeom prst="rect">
            <a:avLst/>
          </a:prstGeom>
        </p:spPr>
        <p:txBody>
          <a:bodyPr lIns="0" tIns="0" rIns="0" bIns="0">
            <a:normAutofit/>
          </a:bodyPr>
          <a:lstStyle/>
          <a:p>
            <a:endParaRPr lang="es-CO" sz="3200" b="0" strike="noStrike" spc="-1">
              <a:latin typeface="Arial"/>
            </a:endParaRPr>
          </a:p>
        </p:txBody>
      </p:sp>
      <p:sp>
        <p:nvSpPr>
          <p:cNvPr id="31" name="PlaceHolder 5"/>
          <p:cNvSpPr>
            <a:spLocks noGrp="1"/>
          </p:cNvSpPr>
          <p:nvPr>
            <p:ph type="body"/>
          </p:nvPr>
        </p:nvSpPr>
        <p:spPr>
          <a:xfrm>
            <a:off x="467424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33" name="PlaceHolder 2"/>
          <p:cNvSpPr>
            <a:spLocks noGrp="1"/>
          </p:cNvSpPr>
          <p:nvPr>
            <p:ph type="body"/>
          </p:nvPr>
        </p:nvSpPr>
        <p:spPr>
          <a:xfrm>
            <a:off x="457200" y="1203480"/>
            <a:ext cx="2649600" cy="1422720"/>
          </a:xfrm>
          <a:prstGeom prst="rect">
            <a:avLst/>
          </a:prstGeom>
        </p:spPr>
        <p:txBody>
          <a:bodyPr lIns="0" tIns="0" rIns="0" bIns="0">
            <a:normAutofit/>
          </a:bodyPr>
          <a:lstStyle/>
          <a:p>
            <a:endParaRPr lang="es-CO" sz="3200" b="0" strike="noStrike" spc="-1">
              <a:latin typeface="Arial"/>
            </a:endParaRPr>
          </a:p>
        </p:txBody>
      </p:sp>
      <p:sp>
        <p:nvSpPr>
          <p:cNvPr id="34" name="PlaceHolder 3"/>
          <p:cNvSpPr>
            <a:spLocks noGrp="1"/>
          </p:cNvSpPr>
          <p:nvPr>
            <p:ph type="body"/>
          </p:nvPr>
        </p:nvSpPr>
        <p:spPr>
          <a:xfrm>
            <a:off x="3239640" y="1203480"/>
            <a:ext cx="2649600" cy="1422720"/>
          </a:xfrm>
          <a:prstGeom prst="rect">
            <a:avLst/>
          </a:prstGeom>
        </p:spPr>
        <p:txBody>
          <a:bodyPr lIns="0" tIns="0" rIns="0" bIns="0">
            <a:normAutofit/>
          </a:bodyPr>
          <a:lstStyle/>
          <a:p>
            <a:endParaRPr lang="es-CO" sz="3200" b="0" strike="noStrike" spc="-1">
              <a:latin typeface="Arial"/>
            </a:endParaRPr>
          </a:p>
        </p:txBody>
      </p:sp>
      <p:sp>
        <p:nvSpPr>
          <p:cNvPr id="35" name="PlaceHolder 4"/>
          <p:cNvSpPr>
            <a:spLocks noGrp="1"/>
          </p:cNvSpPr>
          <p:nvPr>
            <p:ph type="body"/>
          </p:nvPr>
        </p:nvSpPr>
        <p:spPr>
          <a:xfrm>
            <a:off x="6022080" y="1203480"/>
            <a:ext cx="2649600" cy="1422720"/>
          </a:xfrm>
          <a:prstGeom prst="rect">
            <a:avLst/>
          </a:prstGeom>
        </p:spPr>
        <p:txBody>
          <a:bodyPr lIns="0" tIns="0" rIns="0" bIns="0">
            <a:normAutofit/>
          </a:bodyPr>
          <a:lstStyle/>
          <a:p>
            <a:endParaRPr lang="es-CO" sz="3200" b="0" strike="noStrike" spc="-1">
              <a:latin typeface="Arial"/>
            </a:endParaRPr>
          </a:p>
        </p:txBody>
      </p:sp>
      <p:sp>
        <p:nvSpPr>
          <p:cNvPr id="36" name="PlaceHolder 5"/>
          <p:cNvSpPr>
            <a:spLocks noGrp="1"/>
          </p:cNvSpPr>
          <p:nvPr>
            <p:ph type="body"/>
          </p:nvPr>
        </p:nvSpPr>
        <p:spPr>
          <a:xfrm>
            <a:off x="457200" y="2761920"/>
            <a:ext cx="2649600" cy="1422720"/>
          </a:xfrm>
          <a:prstGeom prst="rect">
            <a:avLst/>
          </a:prstGeom>
        </p:spPr>
        <p:txBody>
          <a:bodyPr lIns="0" tIns="0" rIns="0" bIns="0">
            <a:normAutofit/>
          </a:bodyPr>
          <a:lstStyle/>
          <a:p>
            <a:endParaRPr lang="es-CO" sz="3200" b="0" strike="noStrike" spc="-1">
              <a:latin typeface="Arial"/>
            </a:endParaRPr>
          </a:p>
        </p:txBody>
      </p:sp>
      <p:sp>
        <p:nvSpPr>
          <p:cNvPr id="37" name="PlaceHolder 6"/>
          <p:cNvSpPr>
            <a:spLocks noGrp="1"/>
          </p:cNvSpPr>
          <p:nvPr>
            <p:ph type="body"/>
          </p:nvPr>
        </p:nvSpPr>
        <p:spPr>
          <a:xfrm>
            <a:off x="3239640" y="2761920"/>
            <a:ext cx="2649600" cy="1422720"/>
          </a:xfrm>
          <a:prstGeom prst="rect">
            <a:avLst/>
          </a:prstGeom>
        </p:spPr>
        <p:txBody>
          <a:bodyPr lIns="0" tIns="0" rIns="0" bIns="0">
            <a:normAutofit/>
          </a:bodyPr>
          <a:lstStyle/>
          <a:p>
            <a:endParaRPr lang="es-CO" sz="3200" b="0" strike="noStrike" spc="-1">
              <a:latin typeface="Arial"/>
            </a:endParaRPr>
          </a:p>
        </p:txBody>
      </p:sp>
      <p:sp>
        <p:nvSpPr>
          <p:cNvPr id="38" name="PlaceHolder 7"/>
          <p:cNvSpPr>
            <a:spLocks noGrp="1"/>
          </p:cNvSpPr>
          <p:nvPr>
            <p:ph type="body"/>
          </p:nvPr>
        </p:nvSpPr>
        <p:spPr>
          <a:xfrm>
            <a:off x="6022080" y="2761920"/>
            <a:ext cx="26496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22"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23" name="PlaceHolder 2"/>
          <p:cNvSpPr>
            <a:spLocks noGrp="1"/>
          </p:cNvSpPr>
          <p:nvPr>
            <p:ph type="subTitle"/>
          </p:nvPr>
        </p:nvSpPr>
        <p:spPr>
          <a:xfrm>
            <a:off x="457200" y="1203480"/>
            <a:ext cx="8229240" cy="2982960"/>
          </a:xfrm>
          <a:prstGeom prst="rect">
            <a:avLst/>
          </a:prstGeom>
        </p:spPr>
        <p:txBody>
          <a:bodyPr lIns="0" tIns="0" rIns="0" bIns="0" anchor="ctr">
            <a:noAutofit/>
          </a:bodyPr>
          <a:lstStyle/>
          <a:p>
            <a:pPr algn="ctr"/>
            <a:endParaRPr lang="es-CO"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24"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25" name="PlaceHolder 2"/>
          <p:cNvSpPr>
            <a:spLocks noGrp="1"/>
          </p:cNvSpPr>
          <p:nvPr>
            <p:ph type="body"/>
          </p:nvPr>
        </p:nvSpPr>
        <p:spPr>
          <a:xfrm>
            <a:off x="457200" y="1203480"/>
            <a:ext cx="8229240" cy="298296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27" name="PlaceHolder 2"/>
          <p:cNvSpPr>
            <a:spLocks noGrp="1"/>
          </p:cNvSpPr>
          <p:nvPr>
            <p:ph type="body"/>
          </p:nvPr>
        </p:nvSpPr>
        <p:spPr>
          <a:xfrm>
            <a:off x="457200" y="1203480"/>
            <a:ext cx="4015800" cy="2982960"/>
          </a:xfrm>
          <a:prstGeom prst="rect">
            <a:avLst/>
          </a:prstGeom>
        </p:spPr>
        <p:txBody>
          <a:bodyPr lIns="0" tIns="0" rIns="0" bIns="0">
            <a:normAutofit/>
          </a:bodyPr>
          <a:lstStyle/>
          <a:p>
            <a:endParaRPr lang="es-CO" sz="3200" b="0" strike="noStrike" spc="-1">
              <a:latin typeface="Arial"/>
            </a:endParaRPr>
          </a:p>
        </p:txBody>
      </p:sp>
      <p:sp>
        <p:nvSpPr>
          <p:cNvPr id="128" name="PlaceHolder 3"/>
          <p:cNvSpPr>
            <a:spLocks noGrp="1"/>
          </p:cNvSpPr>
          <p:nvPr>
            <p:ph type="body"/>
          </p:nvPr>
        </p:nvSpPr>
        <p:spPr>
          <a:xfrm>
            <a:off x="4674240" y="1203480"/>
            <a:ext cx="4015800" cy="298296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9"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0" name="PlaceHolder 1"/>
          <p:cNvSpPr>
            <a:spLocks noGrp="1"/>
          </p:cNvSpPr>
          <p:nvPr>
            <p:ph type="subTitle"/>
          </p:nvPr>
        </p:nvSpPr>
        <p:spPr>
          <a:xfrm>
            <a:off x="457200" y="205200"/>
            <a:ext cx="8229240" cy="3981240"/>
          </a:xfrm>
          <a:prstGeom prst="rect">
            <a:avLst/>
          </a:prstGeom>
        </p:spPr>
        <p:txBody>
          <a:bodyPr lIns="0" tIns="0" rIns="0" bIns="0" anchor="ctr">
            <a:noAutofit/>
          </a:bodyPr>
          <a:lstStyle/>
          <a:p>
            <a:pPr algn="ctr"/>
            <a:endParaRPr lang="es-CO"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32"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133" name="PlaceHolder 3"/>
          <p:cNvSpPr>
            <a:spLocks noGrp="1"/>
          </p:cNvSpPr>
          <p:nvPr>
            <p:ph type="body"/>
          </p:nvPr>
        </p:nvSpPr>
        <p:spPr>
          <a:xfrm>
            <a:off x="4674240" y="1203480"/>
            <a:ext cx="4015800" cy="2982960"/>
          </a:xfrm>
          <a:prstGeom prst="rect">
            <a:avLst/>
          </a:prstGeom>
        </p:spPr>
        <p:txBody>
          <a:bodyPr lIns="0" tIns="0" rIns="0" bIns="0">
            <a:normAutofit/>
          </a:bodyPr>
          <a:lstStyle/>
          <a:p>
            <a:endParaRPr lang="es-CO" sz="3200" b="0" strike="noStrike" spc="-1">
              <a:latin typeface="Arial"/>
            </a:endParaRPr>
          </a:p>
        </p:txBody>
      </p:sp>
      <p:sp>
        <p:nvSpPr>
          <p:cNvPr id="134" name="PlaceHolder 4"/>
          <p:cNvSpPr>
            <a:spLocks noGrp="1"/>
          </p:cNvSpPr>
          <p:nvPr>
            <p:ph type="body"/>
          </p:nvPr>
        </p:nvSpPr>
        <p:spPr>
          <a:xfrm>
            <a:off x="45720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4" name="PlaceHolder 2"/>
          <p:cNvSpPr>
            <a:spLocks noGrp="1"/>
          </p:cNvSpPr>
          <p:nvPr>
            <p:ph type="subTitle"/>
          </p:nvPr>
        </p:nvSpPr>
        <p:spPr>
          <a:xfrm>
            <a:off x="457200" y="1203480"/>
            <a:ext cx="8229240" cy="2982960"/>
          </a:xfrm>
          <a:prstGeom prst="rect">
            <a:avLst/>
          </a:prstGeom>
        </p:spPr>
        <p:txBody>
          <a:bodyPr lIns="0" tIns="0" rIns="0" bIns="0" anchor="ctr">
            <a:noAutofit/>
          </a:bodyPr>
          <a:lstStyle/>
          <a:p>
            <a:pPr algn="ctr"/>
            <a:endParaRPr lang="es-CO"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35"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36" name="PlaceHolder 2"/>
          <p:cNvSpPr>
            <a:spLocks noGrp="1"/>
          </p:cNvSpPr>
          <p:nvPr>
            <p:ph type="body"/>
          </p:nvPr>
        </p:nvSpPr>
        <p:spPr>
          <a:xfrm>
            <a:off x="457200" y="1203480"/>
            <a:ext cx="4015800" cy="2982960"/>
          </a:xfrm>
          <a:prstGeom prst="rect">
            <a:avLst/>
          </a:prstGeom>
        </p:spPr>
        <p:txBody>
          <a:bodyPr lIns="0" tIns="0" rIns="0" bIns="0">
            <a:normAutofit/>
          </a:bodyPr>
          <a:lstStyle/>
          <a:p>
            <a:endParaRPr lang="es-CO" sz="3200" b="0" strike="noStrike" spc="-1">
              <a:latin typeface="Arial"/>
            </a:endParaRPr>
          </a:p>
        </p:txBody>
      </p:sp>
      <p:sp>
        <p:nvSpPr>
          <p:cNvPr id="137"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138" name="PlaceHolder 4"/>
          <p:cNvSpPr>
            <a:spLocks noGrp="1"/>
          </p:cNvSpPr>
          <p:nvPr>
            <p:ph type="body"/>
          </p:nvPr>
        </p:nvSpPr>
        <p:spPr>
          <a:xfrm>
            <a:off x="467424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39"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40"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141"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142" name="PlaceHolder 4"/>
          <p:cNvSpPr>
            <a:spLocks noGrp="1"/>
          </p:cNvSpPr>
          <p:nvPr>
            <p:ph type="body"/>
          </p:nvPr>
        </p:nvSpPr>
        <p:spPr>
          <a:xfrm>
            <a:off x="457200" y="2761920"/>
            <a:ext cx="822924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43"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44" name="PlaceHolder 2"/>
          <p:cNvSpPr>
            <a:spLocks noGrp="1"/>
          </p:cNvSpPr>
          <p:nvPr>
            <p:ph type="body"/>
          </p:nvPr>
        </p:nvSpPr>
        <p:spPr>
          <a:xfrm>
            <a:off x="457200" y="1203480"/>
            <a:ext cx="8229240" cy="1422720"/>
          </a:xfrm>
          <a:prstGeom prst="rect">
            <a:avLst/>
          </a:prstGeom>
        </p:spPr>
        <p:txBody>
          <a:bodyPr lIns="0" tIns="0" rIns="0" bIns="0">
            <a:normAutofit/>
          </a:bodyPr>
          <a:lstStyle/>
          <a:p>
            <a:endParaRPr lang="es-CO" sz="3200" b="0" strike="noStrike" spc="-1">
              <a:latin typeface="Arial"/>
            </a:endParaRPr>
          </a:p>
        </p:txBody>
      </p:sp>
      <p:sp>
        <p:nvSpPr>
          <p:cNvPr id="145" name="PlaceHolder 3"/>
          <p:cNvSpPr>
            <a:spLocks noGrp="1"/>
          </p:cNvSpPr>
          <p:nvPr>
            <p:ph type="body"/>
          </p:nvPr>
        </p:nvSpPr>
        <p:spPr>
          <a:xfrm>
            <a:off x="457200" y="2761920"/>
            <a:ext cx="822924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47"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148"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149" name="PlaceHolder 4"/>
          <p:cNvSpPr>
            <a:spLocks noGrp="1"/>
          </p:cNvSpPr>
          <p:nvPr>
            <p:ph type="body"/>
          </p:nvPr>
        </p:nvSpPr>
        <p:spPr>
          <a:xfrm>
            <a:off x="457200" y="2761920"/>
            <a:ext cx="4015800" cy="1422720"/>
          </a:xfrm>
          <a:prstGeom prst="rect">
            <a:avLst/>
          </a:prstGeom>
        </p:spPr>
        <p:txBody>
          <a:bodyPr lIns="0" tIns="0" rIns="0" bIns="0">
            <a:normAutofit/>
          </a:bodyPr>
          <a:lstStyle/>
          <a:p>
            <a:endParaRPr lang="es-CO" sz="3200" b="0" strike="noStrike" spc="-1">
              <a:latin typeface="Arial"/>
            </a:endParaRPr>
          </a:p>
        </p:txBody>
      </p:sp>
      <p:sp>
        <p:nvSpPr>
          <p:cNvPr id="150" name="PlaceHolder 5"/>
          <p:cNvSpPr>
            <a:spLocks noGrp="1"/>
          </p:cNvSpPr>
          <p:nvPr>
            <p:ph type="body"/>
          </p:nvPr>
        </p:nvSpPr>
        <p:spPr>
          <a:xfrm>
            <a:off x="467424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51"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52" name="PlaceHolder 2"/>
          <p:cNvSpPr>
            <a:spLocks noGrp="1"/>
          </p:cNvSpPr>
          <p:nvPr>
            <p:ph type="body"/>
          </p:nvPr>
        </p:nvSpPr>
        <p:spPr>
          <a:xfrm>
            <a:off x="457200" y="1203480"/>
            <a:ext cx="2649600" cy="1422720"/>
          </a:xfrm>
          <a:prstGeom prst="rect">
            <a:avLst/>
          </a:prstGeom>
        </p:spPr>
        <p:txBody>
          <a:bodyPr lIns="0" tIns="0" rIns="0" bIns="0">
            <a:normAutofit/>
          </a:bodyPr>
          <a:lstStyle/>
          <a:p>
            <a:endParaRPr lang="es-CO" sz="3200" b="0" strike="noStrike" spc="-1">
              <a:latin typeface="Arial"/>
            </a:endParaRPr>
          </a:p>
        </p:txBody>
      </p:sp>
      <p:sp>
        <p:nvSpPr>
          <p:cNvPr id="153" name="PlaceHolder 3"/>
          <p:cNvSpPr>
            <a:spLocks noGrp="1"/>
          </p:cNvSpPr>
          <p:nvPr>
            <p:ph type="body"/>
          </p:nvPr>
        </p:nvSpPr>
        <p:spPr>
          <a:xfrm>
            <a:off x="3239640" y="1203480"/>
            <a:ext cx="2649600" cy="1422720"/>
          </a:xfrm>
          <a:prstGeom prst="rect">
            <a:avLst/>
          </a:prstGeom>
        </p:spPr>
        <p:txBody>
          <a:bodyPr lIns="0" tIns="0" rIns="0" bIns="0">
            <a:normAutofit/>
          </a:bodyPr>
          <a:lstStyle/>
          <a:p>
            <a:endParaRPr lang="es-CO" sz="3200" b="0" strike="noStrike" spc="-1">
              <a:latin typeface="Arial"/>
            </a:endParaRPr>
          </a:p>
        </p:txBody>
      </p:sp>
      <p:sp>
        <p:nvSpPr>
          <p:cNvPr id="154" name="PlaceHolder 4"/>
          <p:cNvSpPr>
            <a:spLocks noGrp="1"/>
          </p:cNvSpPr>
          <p:nvPr>
            <p:ph type="body"/>
          </p:nvPr>
        </p:nvSpPr>
        <p:spPr>
          <a:xfrm>
            <a:off x="6022080" y="1203480"/>
            <a:ext cx="2649600" cy="1422720"/>
          </a:xfrm>
          <a:prstGeom prst="rect">
            <a:avLst/>
          </a:prstGeom>
        </p:spPr>
        <p:txBody>
          <a:bodyPr lIns="0" tIns="0" rIns="0" bIns="0">
            <a:normAutofit/>
          </a:bodyPr>
          <a:lstStyle/>
          <a:p>
            <a:endParaRPr lang="es-CO" sz="3200" b="0" strike="noStrike" spc="-1">
              <a:latin typeface="Arial"/>
            </a:endParaRPr>
          </a:p>
        </p:txBody>
      </p:sp>
      <p:sp>
        <p:nvSpPr>
          <p:cNvPr id="155" name="PlaceHolder 5"/>
          <p:cNvSpPr>
            <a:spLocks noGrp="1"/>
          </p:cNvSpPr>
          <p:nvPr>
            <p:ph type="body"/>
          </p:nvPr>
        </p:nvSpPr>
        <p:spPr>
          <a:xfrm>
            <a:off x="457200" y="2761920"/>
            <a:ext cx="2649600" cy="1422720"/>
          </a:xfrm>
          <a:prstGeom prst="rect">
            <a:avLst/>
          </a:prstGeom>
        </p:spPr>
        <p:txBody>
          <a:bodyPr lIns="0" tIns="0" rIns="0" bIns="0">
            <a:normAutofit/>
          </a:bodyPr>
          <a:lstStyle/>
          <a:p>
            <a:endParaRPr lang="es-CO" sz="3200" b="0" strike="noStrike" spc="-1">
              <a:latin typeface="Arial"/>
            </a:endParaRPr>
          </a:p>
        </p:txBody>
      </p:sp>
      <p:sp>
        <p:nvSpPr>
          <p:cNvPr id="156" name="PlaceHolder 6"/>
          <p:cNvSpPr>
            <a:spLocks noGrp="1"/>
          </p:cNvSpPr>
          <p:nvPr>
            <p:ph type="body"/>
          </p:nvPr>
        </p:nvSpPr>
        <p:spPr>
          <a:xfrm>
            <a:off x="3239640" y="2761920"/>
            <a:ext cx="2649600" cy="1422720"/>
          </a:xfrm>
          <a:prstGeom prst="rect">
            <a:avLst/>
          </a:prstGeom>
        </p:spPr>
        <p:txBody>
          <a:bodyPr lIns="0" tIns="0" rIns="0" bIns="0">
            <a:normAutofit/>
          </a:bodyPr>
          <a:lstStyle/>
          <a:p>
            <a:endParaRPr lang="es-CO" sz="3200" b="0" strike="noStrike" spc="-1">
              <a:latin typeface="Arial"/>
            </a:endParaRPr>
          </a:p>
        </p:txBody>
      </p:sp>
      <p:sp>
        <p:nvSpPr>
          <p:cNvPr id="157" name="PlaceHolder 7"/>
          <p:cNvSpPr>
            <a:spLocks noGrp="1"/>
          </p:cNvSpPr>
          <p:nvPr>
            <p:ph type="body"/>
          </p:nvPr>
        </p:nvSpPr>
        <p:spPr>
          <a:xfrm>
            <a:off x="6022080" y="2761920"/>
            <a:ext cx="26496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62" name="PlaceHolder 2"/>
          <p:cNvSpPr>
            <a:spLocks noGrp="1"/>
          </p:cNvSpPr>
          <p:nvPr>
            <p:ph type="subTitle"/>
          </p:nvPr>
        </p:nvSpPr>
        <p:spPr>
          <a:xfrm>
            <a:off x="457200" y="1203480"/>
            <a:ext cx="8229240" cy="2982960"/>
          </a:xfrm>
          <a:prstGeom prst="rect">
            <a:avLst/>
          </a:prstGeom>
        </p:spPr>
        <p:txBody>
          <a:bodyPr lIns="0" tIns="0" rIns="0" bIns="0" anchor="ctr">
            <a:noAutofit/>
          </a:bodyPr>
          <a:lstStyle/>
          <a:p>
            <a:pPr algn="ctr"/>
            <a:endParaRPr lang="es-CO"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63"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64" name="PlaceHolder 2"/>
          <p:cNvSpPr>
            <a:spLocks noGrp="1"/>
          </p:cNvSpPr>
          <p:nvPr>
            <p:ph type="body"/>
          </p:nvPr>
        </p:nvSpPr>
        <p:spPr>
          <a:xfrm>
            <a:off x="457200" y="1203480"/>
            <a:ext cx="8229240" cy="298296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66" name="PlaceHolder 2"/>
          <p:cNvSpPr>
            <a:spLocks noGrp="1"/>
          </p:cNvSpPr>
          <p:nvPr>
            <p:ph type="body"/>
          </p:nvPr>
        </p:nvSpPr>
        <p:spPr>
          <a:xfrm>
            <a:off x="457200" y="1203480"/>
            <a:ext cx="4015800" cy="2982960"/>
          </a:xfrm>
          <a:prstGeom prst="rect">
            <a:avLst/>
          </a:prstGeom>
        </p:spPr>
        <p:txBody>
          <a:bodyPr lIns="0" tIns="0" rIns="0" bIns="0">
            <a:normAutofit/>
          </a:bodyPr>
          <a:lstStyle/>
          <a:p>
            <a:endParaRPr lang="es-CO" sz="3200" b="0" strike="noStrike" spc="-1">
              <a:latin typeface="Arial"/>
            </a:endParaRPr>
          </a:p>
        </p:txBody>
      </p:sp>
      <p:sp>
        <p:nvSpPr>
          <p:cNvPr id="167" name="PlaceHolder 3"/>
          <p:cNvSpPr>
            <a:spLocks noGrp="1"/>
          </p:cNvSpPr>
          <p:nvPr>
            <p:ph type="body"/>
          </p:nvPr>
        </p:nvSpPr>
        <p:spPr>
          <a:xfrm>
            <a:off x="4674240" y="1203480"/>
            <a:ext cx="4015800" cy="298296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8"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6" name="PlaceHolder 2"/>
          <p:cNvSpPr>
            <a:spLocks noGrp="1"/>
          </p:cNvSpPr>
          <p:nvPr>
            <p:ph type="body"/>
          </p:nvPr>
        </p:nvSpPr>
        <p:spPr>
          <a:xfrm>
            <a:off x="457200" y="1203480"/>
            <a:ext cx="8229240" cy="298296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69" name="PlaceHolder 1"/>
          <p:cNvSpPr>
            <a:spLocks noGrp="1"/>
          </p:cNvSpPr>
          <p:nvPr>
            <p:ph type="subTitle"/>
          </p:nvPr>
        </p:nvSpPr>
        <p:spPr>
          <a:xfrm>
            <a:off x="457200" y="205200"/>
            <a:ext cx="8229240" cy="3981240"/>
          </a:xfrm>
          <a:prstGeom prst="rect">
            <a:avLst/>
          </a:prstGeom>
        </p:spPr>
        <p:txBody>
          <a:bodyPr lIns="0" tIns="0" rIns="0" bIns="0" anchor="ctr">
            <a:noAutofit/>
          </a:bodyPr>
          <a:lstStyle/>
          <a:p>
            <a:pPr algn="ctr"/>
            <a:endParaRPr lang="es-CO"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70"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71"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172" name="PlaceHolder 3"/>
          <p:cNvSpPr>
            <a:spLocks noGrp="1"/>
          </p:cNvSpPr>
          <p:nvPr>
            <p:ph type="body"/>
          </p:nvPr>
        </p:nvSpPr>
        <p:spPr>
          <a:xfrm>
            <a:off x="4674240" y="1203480"/>
            <a:ext cx="4015800" cy="2982960"/>
          </a:xfrm>
          <a:prstGeom prst="rect">
            <a:avLst/>
          </a:prstGeom>
        </p:spPr>
        <p:txBody>
          <a:bodyPr lIns="0" tIns="0" rIns="0" bIns="0">
            <a:normAutofit/>
          </a:bodyPr>
          <a:lstStyle/>
          <a:p>
            <a:endParaRPr lang="es-CO" sz="3200" b="0" strike="noStrike" spc="-1">
              <a:latin typeface="Arial"/>
            </a:endParaRPr>
          </a:p>
        </p:txBody>
      </p:sp>
      <p:sp>
        <p:nvSpPr>
          <p:cNvPr id="173" name="PlaceHolder 4"/>
          <p:cNvSpPr>
            <a:spLocks noGrp="1"/>
          </p:cNvSpPr>
          <p:nvPr>
            <p:ph type="body"/>
          </p:nvPr>
        </p:nvSpPr>
        <p:spPr>
          <a:xfrm>
            <a:off x="45720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74"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75" name="PlaceHolder 2"/>
          <p:cNvSpPr>
            <a:spLocks noGrp="1"/>
          </p:cNvSpPr>
          <p:nvPr>
            <p:ph type="body"/>
          </p:nvPr>
        </p:nvSpPr>
        <p:spPr>
          <a:xfrm>
            <a:off x="457200" y="1203480"/>
            <a:ext cx="4015800" cy="2982960"/>
          </a:xfrm>
          <a:prstGeom prst="rect">
            <a:avLst/>
          </a:prstGeom>
        </p:spPr>
        <p:txBody>
          <a:bodyPr lIns="0" tIns="0" rIns="0" bIns="0">
            <a:normAutofit/>
          </a:bodyPr>
          <a:lstStyle/>
          <a:p>
            <a:endParaRPr lang="es-CO" sz="3200" b="0" strike="noStrike" spc="-1">
              <a:latin typeface="Arial"/>
            </a:endParaRPr>
          </a:p>
        </p:txBody>
      </p:sp>
      <p:sp>
        <p:nvSpPr>
          <p:cNvPr id="176"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177" name="PlaceHolder 4"/>
          <p:cNvSpPr>
            <a:spLocks noGrp="1"/>
          </p:cNvSpPr>
          <p:nvPr>
            <p:ph type="body"/>
          </p:nvPr>
        </p:nvSpPr>
        <p:spPr>
          <a:xfrm>
            <a:off x="467424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78"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79"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180"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181" name="PlaceHolder 4"/>
          <p:cNvSpPr>
            <a:spLocks noGrp="1"/>
          </p:cNvSpPr>
          <p:nvPr>
            <p:ph type="body"/>
          </p:nvPr>
        </p:nvSpPr>
        <p:spPr>
          <a:xfrm>
            <a:off x="457200" y="2761920"/>
            <a:ext cx="822924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82"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83" name="PlaceHolder 2"/>
          <p:cNvSpPr>
            <a:spLocks noGrp="1"/>
          </p:cNvSpPr>
          <p:nvPr>
            <p:ph type="body"/>
          </p:nvPr>
        </p:nvSpPr>
        <p:spPr>
          <a:xfrm>
            <a:off x="457200" y="1203480"/>
            <a:ext cx="8229240" cy="1422720"/>
          </a:xfrm>
          <a:prstGeom prst="rect">
            <a:avLst/>
          </a:prstGeom>
        </p:spPr>
        <p:txBody>
          <a:bodyPr lIns="0" tIns="0" rIns="0" bIns="0">
            <a:normAutofit/>
          </a:bodyPr>
          <a:lstStyle/>
          <a:p>
            <a:endParaRPr lang="es-CO" sz="3200" b="0" strike="noStrike" spc="-1">
              <a:latin typeface="Arial"/>
            </a:endParaRPr>
          </a:p>
        </p:txBody>
      </p:sp>
      <p:sp>
        <p:nvSpPr>
          <p:cNvPr id="184" name="PlaceHolder 3"/>
          <p:cNvSpPr>
            <a:spLocks noGrp="1"/>
          </p:cNvSpPr>
          <p:nvPr>
            <p:ph type="body"/>
          </p:nvPr>
        </p:nvSpPr>
        <p:spPr>
          <a:xfrm>
            <a:off x="457200" y="2761920"/>
            <a:ext cx="822924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85"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86"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187"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188" name="PlaceHolder 4"/>
          <p:cNvSpPr>
            <a:spLocks noGrp="1"/>
          </p:cNvSpPr>
          <p:nvPr>
            <p:ph type="body"/>
          </p:nvPr>
        </p:nvSpPr>
        <p:spPr>
          <a:xfrm>
            <a:off x="457200" y="2761920"/>
            <a:ext cx="4015800" cy="1422720"/>
          </a:xfrm>
          <a:prstGeom prst="rect">
            <a:avLst/>
          </a:prstGeom>
        </p:spPr>
        <p:txBody>
          <a:bodyPr lIns="0" tIns="0" rIns="0" bIns="0">
            <a:normAutofit/>
          </a:bodyPr>
          <a:lstStyle/>
          <a:p>
            <a:endParaRPr lang="es-CO" sz="3200" b="0" strike="noStrike" spc="-1">
              <a:latin typeface="Arial"/>
            </a:endParaRPr>
          </a:p>
        </p:txBody>
      </p:sp>
      <p:sp>
        <p:nvSpPr>
          <p:cNvPr id="189" name="PlaceHolder 5"/>
          <p:cNvSpPr>
            <a:spLocks noGrp="1"/>
          </p:cNvSpPr>
          <p:nvPr>
            <p:ph type="body"/>
          </p:nvPr>
        </p:nvSpPr>
        <p:spPr>
          <a:xfrm>
            <a:off x="467424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90"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91" name="PlaceHolder 2"/>
          <p:cNvSpPr>
            <a:spLocks noGrp="1"/>
          </p:cNvSpPr>
          <p:nvPr>
            <p:ph type="body"/>
          </p:nvPr>
        </p:nvSpPr>
        <p:spPr>
          <a:xfrm>
            <a:off x="457200" y="1203480"/>
            <a:ext cx="2649600" cy="1422720"/>
          </a:xfrm>
          <a:prstGeom prst="rect">
            <a:avLst/>
          </a:prstGeom>
        </p:spPr>
        <p:txBody>
          <a:bodyPr lIns="0" tIns="0" rIns="0" bIns="0">
            <a:normAutofit/>
          </a:bodyPr>
          <a:lstStyle/>
          <a:p>
            <a:endParaRPr lang="es-CO" sz="3200" b="0" strike="noStrike" spc="-1">
              <a:latin typeface="Arial"/>
            </a:endParaRPr>
          </a:p>
        </p:txBody>
      </p:sp>
      <p:sp>
        <p:nvSpPr>
          <p:cNvPr id="192" name="PlaceHolder 3"/>
          <p:cNvSpPr>
            <a:spLocks noGrp="1"/>
          </p:cNvSpPr>
          <p:nvPr>
            <p:ph type="body"/>
          </p:nvPr>
        </p:nvSpPr>
        <p:spPr>
          <a:xfrm>
            <a:off x="3239640" y="1203480"/>
            <a:ext cx="2649600" cy="1422720"/>
          </a:xfrm>
          <a:prstGeom prst="rect">
            <a:avLst/>
          </a:prstGeom>
        </p:spPr>
        <p:txBody>
          <a:bodyPr lIns="0" tIns="0" rIns="0" bIns="0">
            <a:normAutofit/>
          </a:bodyPr>
          <a:lstStyle/>
          <a:p>
            <a:endParaRPr lang="es-CO" sz="3200" b="0" strike="noStrike" spc="-1">
              <a:latin typeface="Arial"/>
            </a:endParaRPr>
          </a:p>
        </p:txBody>
      </p:sp>
      <p:sp>
        <p:nvSpPr>
          <p:cNvPr id="193" name="PlaceHolder 4"/>
          <p:cNvSpPr>
            <a:spLocks noGrp="1"/>
          </p:cNvSpPr>
          <p:nvPr>
            <p:ph type="body"/>
          </p:nvPr>
        </p:nvSpPr>
        <p:spPr>
          <a:xfrm>
            <a:off x="6022080" y="1203480"/>
            <a:ext cx="2649600" cy="1422720"/>
          </a:xfrm>
          <a:prstGeom prst="rect">
            <a:avLst/>
          </a:prstGeom>
        </p:spPr>
        <p:txBody>
          <a:bodyPr lIns="0" tIns="0" rIns="0" bIns="0">
            <a:normAutofit/>
          </a:bodyPr>
          <a:lstStyle/>
          <a:p>
            <a:endParaRPr lang="es-CO" sz="3200" b="0" strike="noStrike" spc="-1">
              <a:latin typeface="Arial"/>
            </a:endParaRPr>
          </a:p>
        </p:txBody>
      </p:sp>
      <p:sp>
        <p:nvSpPr>
          <p:cNvPr id="194" name="PlaceHolder 5"/>
          <p:cNvSpPr>
            <a:spLocks noGrp="1"/>
          </p:cNvSpPr>
          <p:nvPr>
            <p:ph type="body"/>
          </p:nvPr>
        </p:nvSpPr>
        <p:spPr>
          <a:xfrm>
            <a:off x="457200" y="2761920"/>
            <a:ext cx="2649600" cy="1422720"/>
          </a:xfrm>
          <a:prstGeom prst="rect">
            <a:avLst/>
          </a:prstGeom>
        </p:spPr>
        <p:txBody>
          <a:bodyPr lIns="0" tIns="0" rIns="0" bIns="0">
            <a:normAutofit/>
          </a:bodyPr>
          <a:lstStyle/>
          <a:p>
            <a:endParaRPr lang="es-CO" sz="3200" b="0" strike="noStrike" spc="-1">
              <a:latin typeface="Arial"/>
            </a:endParaRPr>
          </a:p>
        </p:txBody>
      </p:sp>
      <p:sp>
        <p:nvSpPr>
          <p:cNvPr id="195" name="PlaceHolder 6"/>
          <p:cNvSpPr>
            <a:spLocks noGrp="1"/>
          </p:cNvSpPr>
          <p:nvPr>
            <p:ph type="body"/>
          </p:nvPr>
        </p:nvSpPr>
        <p:spPr>
          <a:xfrm>
            <a:off x="3239640" y="2761920"/>
            <a:ext cx="2649600" cy="1422720"/>
          </a:xfrm>
          <a:prstGeom prst="rect">
            <a:avLst/>
          </a:prstGeom>
        </p:spPr>
        <p:txBody>
          <a:bodyPr lIns="0" tIns="0" rIns="0" bIns="0">
            <a:normAutofit/>
          </a:bodyPr>
          <a:lstStyle/>
          <a:p>
            <a:endParaRPr lang="es-CO" sz="3200" b="0" strike="noStrike" spc="-1">
              <a:latin typeface="Arial"/>
            </a:endParaRPr>
          </a:p>
        </p:txBody>
      </p:sp>
      <p:sp>
        <p:nvSpPr>
          <p:cNvPr id="196" name="PlaceHolder 7"/>
          <p:cNvSpPr>
            <a:spLocks noGrp="1"/>
          </p:cNvSpPr>
          <p:nvPr>
            <p:ph type="body"/>
          </p:nvPr>
        </p:nvSpPr>
        <p:spPr>
          <a:xfrm>
            <a:off x="6022080" y="2761920"/>
            <a:ext cx="26496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8" name="PlaceHolder 2"/>
          <p:cNvSpPr>
            <a:spLocks noGrp="1"/>
          </p:cNvSpPr>
          <p:nvPr>
            <p:ph type="body"/>
          </p:nvPr>
        </p:nvSpPr>
        <p:spPr>
          <a:xfrm>
            <a:off x="457200" y="1203480"/>
            <a:ext cx="4015800" cy="2982960"/>
          </a:xfrm>
          <a:prstGeom prst="rect">
            <a:avLst/>
          </a:prstGeom>
        </p:spPr>
        <p:txBody>
          <a:bodyPr lIns="0" tIns="0" rIns="0" bIns="0">
            <a:normAutofit/>
          </a:bodyPr>
          <a:lstStyle/>
          <a:p>
            <a:endParaRPr lang="es-CO" sz="3200" b="0" strike="noStrike" spc="-1">
              <a:latin typeface="Arial"/>
            </a:endParaRPr>
          </a:p>
        </p:txBody>
      </p:sp>
      <p:sp>
        <p:nvSpPr>
          <p:cNvPr id="9" name="PlaceHolder 3"/>
          <p:cNvSpPr>
            <a:spLocks noGrp="1"/>
          </p:cNvSpPr>
          <p:nvPr>
            <p:ph type="body"/>
          </p:nvPr>
        </p:nvSpPr>
        <p:spPr>
          <a:xfrm>
            <a:off x="4674240" y="1203480"/>
            <a:ext cx="4015800" cy="298296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457200" y="205200"/>
            <a:ext cx="8229240" cy="3981240"/>
          </a:xfrm>
          <a:prstGeom prst="rect">
            <a:avLst/>
          </a:prstGeom>
        </p:spPr>
        <p:txBody>
          <a:bodyPr lIns="0" tIns="0" rIns="0" bIns="0" anchor="ctr">
            <a:noAutofit/>
          </a:bodyPr>
          <a:lstStyle/>
          <a:p>
            <a:pPr algn="ctr"/>
            <a:endParaRPr lang="es-CO"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3"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14" name="PlaceHolder 3"/>
          <p:cNvSpPr>
            <a:spLocks noGrp="1"/>
          </p:cNvSpPr>
          <p:nvPr>
            <p:ph type="body"/>
          </p:nvPr>
        </p:nvSpPr>
        <p:spPr>
          <a:xfrm>
            <a:off x="4674240" y="1203480"/>
            <a:ext cx="4015800" cy="2982960"/>
          </a:xfrm>
          <a:prstGeom prst="rect">
            <a:avLst/>
          </a:prstGeom>
        </p:spPr>
        <p:txBody>
          <a:bodyPr lIns="0" tIns="0" rIns="0" bIns="0">
            <a:normAutofit/>
          </a:bodyPr>
          <a:lstStyle/>
          <a:p>
            <a:endParaRPr lang="es-CO" sz="3200" b="0" strike="noStrike" spc="-1">
              <a:latin typeface="Arial"/>
            </a:endParaRPr>
          </a:p>
        </p:txBody>
      </p:sp>
      <p:sp>
        <p:nvSpPr>
          <p:cNvPr id="15" name="PlaceHolder 4"/>
          <p:cNvSpPr>
            <a:spLocks noGrp="1"/>
          </p:cNvSpPr>
          <p:nvPr>
            <p:ph type="body"/>
          </p:nvPr>
        </p:nvSpPr>
        <p:spPr>
          <a:xfrm>
            <a:off x="45720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7" name="PlaceHolder 2"/>
          <p:cNvSpPr>
            <a:spLocks noGrp="1"/>
          </p:cNvSpPr>
          <p:nvPr>
            <p:ph type="body"/>
          </p:nvPr>
        </p:nvSpPr>
        <p:spPr>
          <a:xfrm>
            <a:off x="457200" y="1203480"/>
            <a:ext cx="4015800" cy="2982960"/>
          </a:xfrm>
          <a:prstGeom prst="rect">
            <a:avLst/>
          </a:prstGeom>
        </p:spPr>
        <p:txBody>
          <a:bodyPr lIns="0" tIns="0" rIns="0" bIns="0">
            <a:normAutofit/>
          </a:bodyPr>
          <a:lstStyle/>
          <a:p>
            <a:endParaRPr lang="es-CO" sz="3200" b="0" strike="noStrike" spc="-1">
              <a:latin typeface="Arial"/>
            </a:endParaRPr>
          </a:p>
        </p:txBody>
      </p:sp>
      <p:sp>
        <p:nvSpPr>
          <p:cNvPr id="18"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19" name="PlaceHolder 4"/>
          <p:cNvSpPr>
            <a:spLocks noGrp="1"/>
          </p:cNvSpPr>
          <p:nvPr>
            <p:ph type="body"/>
          </p:nvPr>
        </p:nvSpPr>
        <p:spPr>
          <a:xfrm>
            <a:off x="467424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21"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22"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23" name="PlaceHolder 4"/>
          <p:cNvSpPr>
            <a:spLocks noGrp="1"/>
          </p:cNvSpPr>
          <p:nvPr>
            <p:ph type="body"/>
          </p:nvPr>
        </p:nvSpPr>
        <p:spPr>
          <a:xfrm>
            <a:off x="457200" y="2761920"/>
            <a:ext cx="822924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Imagen 7"/>
          <p:cNvPicPr/>
          <p:nvPr/>
        </p:nvPicPr>
        <p:blipFill>
          <a:blip r:embed="rId14"/>
          <a:stretch/>
        </p:blipFill>
        <p:spPr>
          <a:xfrm>
            <a:off x="113400" y="360"/>
            <a:ext cx="8925480" cy="5039640"/>
          </a:xfrm>
          <a:prstGeom prst="rect">
            <a:avLst/>
          </a:prstGeom>
          <a:ln>
            <a:noFill/>
          </a:ln>
        </p:spPr>
      </p:pic>
      <p:sp>
        <p:nvSpPr>
          <p:cNvPr id="4" name="PlaceHolder 1"/>
          <p:cNvSpPr>
            <a:spLocks noGrp="1"/>
          </p:cNvSpPr>
          <p:nvPr>
            <p:ph type="title"/>
          </p:nvPr>
        </p:nvSpPr>
        <p:spPr>
          <a:xfrm>
            <a:off x="457200" y="205200"/>
            <a:ext cx="8228880" cy="858240"/>
          </a:xfrm>
          <a:prstGeom prst="rect">
            <a:avLst/>
          </a:prstGeom>
        </p:spPr>
        <p:txBody>
          <a:bodyPr lIns="0" tIns="0" rIns="0" bIns="0" anchor="ctr">
            <a:noAutofit/>
          </a:bodyPr>
          <a:lstStyle/>
          <a:p>
            <a:r>
              <a:rPr lang="es-CO" sz="1800" b="0" strike="noStrike" spc="-1">
                <a:latin typeface="Arial"/>
              </a:rPr>
              <a:t>Pulse para editar el formato del texto de título</a:t>
            </a:r>
          </a:p>
        </p:txBody>
      </p:sp>
      <p:sp>
        <p:nvSpPr>
          <p:cNvPr id="2" name="PlaceHolder 2"/>
          <p:cNvSpPr>
            <a:spLocks noGrp="1"/>
          </p:cNvSpPr>
          <p:nvPr>
            <p:ph type="body"/>
          </p:nvPr>
        </p:nvSpPr>
        <p:spPr>
          <a:xfrm>
            <a:off x="457200" y="1203480"/>
            <a:ext cx="8228880" cy="298260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s-CO" sz="1800" b="0" strike="noStrike" spc="-1">
                <a:latin typeface="Arial"/>
              </a:rPr>
              <a:t>Pulse para editar el formato de texto del esquema</a:t>
            </a:r>
          </a:p>
          <a:p>
            <a:pPr marL="864000" lvl="1" indent="-324000">
              <a:spcBef>
                <a:spcPts val="1134"/>
              </a:spcBef>
              <a:buClr>
                <a:srgbClr val="000000"/>
              </a:buClr>
              <a:buSzPct val="75000"/>
              <a:buFont typeface="Symbol" charset="2"/>
              <a:buChar char=""/>
            </a:pPr>
            <a:r>
              <a:rPr lang="es-CO" sz="1800" b="0" strike="noStrike" spc="-1">
                <a:latin typeface="Arial"/>
              </a:rPr>
              <a:t>Segundo nivel del esquema</a:t>
            </a:r>
          </a:p>
          <a:p>
            <a:pPr marL="1296000" lvl="2" indent="-288000">
              <a:spcBef>
                <a:spcPts val="850"/>
              </a:spcBef>
              <a:buClr>
                <a:srgbClr val="000000"/>
              </a:buClr>
              <a:buSzPct val="45000"/>
              <a:buFont typeface="Wingdings" charset="2"/>
              <a:buChar char=""/>
            </a:pPr>
            <a:r>
              <a:rPr lang="es-CO" sz="1800" b="0" strike="noStrike" spc="-1">
                <a:latin typeface="Arial"/>
              </a:rPr>
              <a:t>Tercer nivel del esquema</a:t>
            </a:r>
          </a:p>
          <a:p>
            <a:pPr marL="1728000" lvl="3" indent="-216000">
              <a:spcBef>
                <a:spcPts val="567"/>
              </a:spcBef>
              <a:buClr>
                <a:srgbClr val="000000"/>
              </a:buClr>
              <a:buSzPct val="75000"/>
              <a:buFont typeface="Symbol" charset="2"/>
              <a:buChar char=""/>
            </a:pPr>
            <a:r>
              <a:rPr lang="es-CO" sz="1800" b="0" strike="noStrike" spc="-1">
                <a:latin typeface="Arial"/>
              </a:rPr>
              <a:t>Cuarto nivel del esquema</a:t>
            </a:r>
          </a:p>
          <a:p>
            <a:pPr marL="2160000" lvl="4" indent="-216000">
              <a:spcBef>
                <a:spcPts val="283"/>
              </a:spcBef>
              <a:buClr>
                <a:srgbClr val="000000"/>
              </a:buClr>
              <a:buSzPct val="45000"/>
              <a:buFont typeface="Wingdings" charset="2"/>
              <a:buChar char=""/>
            </a:pPr>
            <a:r>
              <a:rPr lang="es-CO" sz="1800" b="0" strike="noStrike" spc="-1">
                <a:latin typeface="Arial"/>
              </a:rPr>
              <a:t>Quinto nivel del esquema</a:t>
            </a:r>
          </a:p>
          <a:p>
            <a:pPr marL="2592000" lvl="5" indent="-216000">
              <a:spcBef>
                <a:spcPts val="283"/>
              </a:spcBef>
              <a:buClr>
                <a:srgbClr val="000000"/>
              </a:buClr>
              <a:buSzPct val="45000"/>
              <a:buFont typeface="Wingdings" charset="2"/>
              <a:buChar char=""/>
            </a:pPr>
            <a:r>
              <a:rPr lang="es-CO" sz="1800" b="0" strike="noStrike" spc="-1">
                <a:latin typeface="Arial"/>
              </a:rPr>
              <a:t>Sexto nivel del esquema</a:t>
            </a:r>
          </a:p>
          <a:p>
            <a:pPr marL="3024000" lvl="6" indent="-216000">
              <a:spcBef>
                <a:spcPts val="283"/>
              </a:spcBef>
              <a:buClr>
                <a:srgbClr val="000000"/>
              </a:buClr>
              <a:buSzPct val="45000"/>
              <a:buFont typeface="Wingdings" charset="2"/>
              <a:buChar char=""/>
            </a:pPr>
            <a:r>
              <a:rPr lang="es-CO" sz="1800" b="0" strike="noStrike" spc="-1">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8" name="CustomShape 1"/>
          <p:cNvSpPr/>
          <p:nvPr/>
        </p:nvSpPr>
        <p:spPr>
          <a:xfrm>
            <a:off x="0" y="4873320"/>
            <a:ext cx="133200" cy="115560"/>
          </a:xfrm>
          <a:prstGeom prst="rect">
            <a:avLst/>
          </a:prstGeom>
          <a:solidFill>
            <a:srgbClr val="00A666"/>
          </a:solidFill>
          <a:ln>
            <a:noFill/>
          </a:ln>
        </p:spPr>
        <p:style>
          <a:lnRef idx="0">
            <a:scrgbClr r="0" g="0" b="0"/>
          </a:lnRef>
          <a:fillRef idx="0">
            <a:scrgbClr r="0" g="0" b="0"/>
          </a:fillRef>
          <a:effectRef idx="0">
            <a:scrgbClr r="0" g="0" b="0"/>
          </a:effectRef>
          <a:fontRef idx="minor"/>
        </p:style>
      </p:sp>
      <p:pic>
        <p:nvPicPr>
          <p:cNvPr id="119" name="Imagen 4"/>
          <p:cNvPicPr/>
          <p:nvPr/>
        </p:nvPicPr>
        <p:blipFill>
          <a:blip r:embed="rId14"/>
          <a:stretch/>
        </p:blipFill>
        <p:spPr>
          <a:xfrm>
            <a:off x="0" y="497160"/>
            <a:ext cx="1075320" cy="4047120"/>
          </a:xfrm>
          <a:prstGeom prst="rect">
            <a:avLst/>
          </a:prstGeom>
          <a:ln>
            <a:noFill/>
          </a:ln>
        </p:spPr>
      </p:pic>
      <p:sp>
        <p:nvSpPr>
          <p:cNvPr id="120" name="PlaceHolder 2"/>
          <p:cNvSpPr>
            <a:spLocks noGrp="1"/>
          </p:cNvSpPr>
          <p:nvPr>
            <p:ph type="title"/>
          </p:nvPr>
        </p:nvSpPr>
        <p:spPr>
          <a:xfrm>
            <a:off x="457200" y="205200"/>
            <a:ext cx="8229240" cy="858600"/>
          </a:xfrm>
          <a:prstGeom prst="rect">
            <a:avLst/>
          </a:prstGeom>
        </p:spPr>
        <p:txBody>
          <a:bodyPr lIns="0" tIns="0" rIns="0" bIns="0" anchor="ctr">
            <a:noAutofit/>
          </a:bodyPr>
          <a:lstStyle/>
          <a:p>
            <a:pPr algn="ctr"/>
            <a:r>
              <a:rPr lang="es-CO" sz="4400" b="0" strike="noStrike" spc="-1">
                <a:latin typeface="Arial"/>
              </a:rPr>
              <a:t>Pulse para editar el formato del texto de título</a:t>
            </a:r>
          </a:p>
        </p:txBody>
      </p:sp>
      <p:sp>
        <p:nvSpPr>
          <p:cNvPr id="121" name="PlaceHolder 3"/>
          <p:cNvSpPr>
            <a:spLocks noGrp="1"/>
          </p:cNvSpPr>
          <p:nvPr>
            <p:ph type="body"/>
          </p:nvPr>
        </p:nvSpPr>
        <p:spPr>
          <a:xfrm>
            <a:off x="457200" y="1203480"/>
            <a:ext cx="8229240" cy="2982960"/>
          </a:xfrm>
          <a:prstGeom prst="rect">
            <a:avLst/>
          </a:prstGeom>
        </p:spPr>
        <p:txBody>
          <a:bodyPr lIns="0" tIns="0" rIns="0" bIns="0">
            <a:normAutofit fontScale="88000"/>
          </a:bodyPr>
          <a:lstStyle/>
          <a:p>
            <a:pPr marL="432000" indent="-324000">
              <a:spcBef>
                <a:spcPts val="1417"/>
              </a:spcBef>
              <a:buClr>
                <a:srgbClr val="000000"/>
              </a:buClr>
              <a:buSzPct val="45000"/>
              <a:buFont typeface="Wingdings" charset="2"/>
              <a:buChar char=""/>
            </a:pPr>
            <a:r>
              <a:rPr lang="es-CO" sz="3200" b="0" strike="noStrike" spc="-1">
                <a:latin typeface="Arial"/>
              </a:rPr>
              <a:t>Pulse para editar el formato de texto del esquema</a:t>
            </a:r>
          </a:p>
          <a:p>
            <a:pPr marL="864000" lvl="1" indent="-324000">
              <a:spcBef>
                <a:spcPts val="1134"/>
              </a:spcBef>
              <a:buClr>
                <a:srgbClr val="000000"/>
              </a:buClr>
              <a:buSzPct val="75000"/>
              <a:buFont typeface="Symbol" charset="2"/>
              <a:buChar char=""/>
            </a:pPr>
            <a:r>
              <a:rPr lang="es-CO" sz="2800" b="0" strike="noStrike" spc="-1">
                <a:latin typeface="Arial"/>
              </a:rPr>
              <a:t>Segundo nivel del esquema</a:t>
            </a:r>
          </a:p>
          <a:p>
            <a:pPr marL="1296000" lvl="2" indent="-288000">
              <a:spcBef>
                <a:spcPts val="850"/>
              </a:spcBef>
              <a:buClr>
                <a:srgbClr val="000000"/>
              </a:buClr>
              <a:buSzPct val="45000"/>
              <a:buFont typeface="Wingdings" charset="2"/>
              <a:buChar char=""/>
            </a:pPr>
            <a:r>
              <a:rPr lang="es-CO" sz="2400" b="0" strike="noStrike" spc="-1">
                <a:latin typeface="Arial"/>
              </a:rPr>
              <a:t>Tercer nivel del esquema</a:t>
            </a:r>
          </a:p>
          <a:p>
            <a:pPr marL="1728000" lvl="3" indent="-216000">
              <a:spcBef>
                <a:spcPts val="567"/>
              </a:spcBef>
              <a:buClr>
                <a:srgbClr val="000000"/>
              </a:buClr>
              <a:buSzPct val="75000"/>
              <a:buFont typeface="Symbol" charset="2"/>
              <a:buChar char=""/>
            </a:pPr>
            <a:r>
              <a:rPr lang="es-CO" sz="2000" b="0" strike="noStrike" spc="-1">
                <a:latin typeface="Arial"/>
              </a:rPr>
              <a:t>Cuarto nivel del esquema</a:t>
            </a:r>
          </a:p>
          <a:p>
            <a:pPr marL="2160000" lvl="4" indent="-216000">
              <a:spcBef>
                <a:spcPts val="283"/>
              </a:spcBef>
              <a:buClr>
                <a:srgbClr val="000000"/>
              </a:buClr>
              <a:buSzPct val="45000"/>
              <a:buFont typeface="Wingdings" charset="2"/>
              <a:buChar char=""/>
            </a:pPr>
            <a:r>
              <a:rPr lang="es-CO" sz="2000" b="0" strike="noStrike" spc="-1">
                <a:latin typeface="Arial"/>
              </a:rPr>
              <a:t>Quinto nivel del esquema</a:t>
            </a:r>
          </a:p>
          <a:p>
            <a:pPr marL="2592000" lvl="5" indent="-216000">
              <a:spcBef>
                <a:spcPts val="283"/>
              </a:spcBef>
              <a:buClr>
                <a:srgbClr val="000000"/>
              </a:buClr>
              <a:buSzPct val="45000"/>
              <a:buFont typeface="Wingdings" charset="2"/>
              <a:buChar char=""/>
            </a:pPr>
            <a:r>
              <a:rPr lang="es-CO" sz="2000" b="0" strike="noStrike" spc="-1">
                <a:latin typeface="Arial"/>
              </a:rPr>
              <a:t>Sexto nivel del esquema</a:t>
            </a:r>
          </a:p>
          <a:p>
            <a:pPr marL="3024000" lvl="6" indent="-216000">
              <a:spcBef>
                <a:spcPts val="283"/>
              </a:spcBef>
              <a:buClr>
                <a:srgbClr val="000000"/>
              </a:buClr>
              <a:buSzPct val="45000"/>
              <a:buFont typeface="Wingdings" charset="2"/>
              <a:buChar char=""/>
            </a:pPr>
            <a:r>
              <a:rPr lang="es-CO" sz="2000" b="0" strike="noStrike" spc="-1">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58" name="Imagen 1"/>
          <p:cNvPicPr/>
          <p:nvPr/>
        </p:nvPicPr>
        <p:blipFill>
          <a:blip r:embed="rId14"/>
          <a:stretch/>
        </p:blipFill>
        <p:spPr>
          <a:xfrm>
            <a:off x="0" y="0"/>
            <a:ext cx="9142920" cy="5142600"/>
          </a:xfrm>
          <a:prstGeom prst="rect">
            <a:avLst/>
          </a:prstGeom>
          <a:ln>
            <a:noFill/>
          </a:ln>
        </p:spPr>
      </p:pic>
      <p:sp>
        <p:nvSpPr>
          <p:cNvPr id="159"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r>
              <a:rPr lang="es-CO" sz="4400" b="0" strike="noStrike" spc="-1">
                <a:latin typeface="Arial"/>
              </a:rPr>
              <a:t>Pulse para editar el formato del texto de título</a:t>
            </a:r>
          </a:p>
        </p:txBody>
      </p:sp>
      <p:sp>
        <p:nvSpPr>
          <p:cNvPr id="160" name="PlaceHolder 2"/>
          <p:cNvSpPr>
            <a:spLocks noGrp="1"/>
          </p:cNvSpPr>
          <p:nvPr>
            <p:ph type="body"/>
          </p:nvPr>
        </p:nvSpPr>
        <p:spPr>
          <a:xfrm>
            <a:off x="457200" y="1203480"/>
            <a:ext cx="8229240" cy="2982960"/>
          </a:xfrm>
          <a:prstGeom prst="rect">
            <a:avLst/>
          </a:prstGeom>
        </p:spPr>
        <p:txBody>
          <a:bodyPr lIns="0" tIns="0" rIns="0" bIns="0">
            <a:normAutofit fontScale="88000"/>
          </a:bodyPr>
          <a:lstStyle/>
          <a:p>
            <a:pPr marL="432000" indent="-324000">
              <a:spcBef>
                <a:spcPts val="1417"/>
              </a:spcBef>
              <a:buClr>
                <a:srgbClr val="000000"/>
              </a:buClr>
              <a:buSzPct val="45000"/>
              <a:buFont typeface="Wingdings" charset="2"/>
              <a:buChar char=""/>
            </a:pPr>
            <a:r>
              <a:rPr lang="es-CO" sz="3200" b="0" strike="noStrike" spc="-1">
                <a:latin typeface="Arial"/>
              </a:rPr>
              <a:t>Pulse para editar el formato de texto del esquema</a:t>
            </a:r>
          </a:p>
          <a:p>
            <a:pPr marL="864000" lvl="1" indent="-324000">
              <a:spcBef>
                <a:spcPts val="1134"/>
              </a:spcBef>
              <a:buClr>
                <a:srgbClr val="000000"/>
              </a:buClr>
              <a:buSzPct val="75000"/>
              <a:buFont typeface="Symbol" charset="2"/>
              <a:buChar char=""/>
            </a:pPr>
            <a:r>
              <a:rPr lang="es-CO" sz="2800" b="0" strike="noStrike" spc="-1">
                <a:latin typeface="Arial"/>
              </a:rPr>
              <a:t>Segundo nivel del esquema</a:t>
            </a:r>
          </a:p>
          <a:p>
            <a:pPr marL="1296000" lvl="2" indent="-288000">
              <a:spcBef>
                <a:spcPts val="850"/>
              </a:spcBef>
              <a:buClr>
                <a:srgbClr val="000000"/>
              </a:buClr>
              <a:buSzPct val="45000"/>
              <a:buFont typeface="Wingdings" charset="2"/>
              <a:buChar char=""/>
            </a:pPr>
            <a:r>
              <a:rPr lang="es-CO" sz="2400" b="0" strike="noStrike" spc="-1">
                <a:latin typeface="Arial"/>
              </a:rPr>
              <a:t>Tercer nivel del esquema</a:t>
            </a:r>
          </a:p>
          <a:p>
            <a:pPr marL="1728000" lvl="3" indent="-216000">
              <a:spcBef>
                <a:spcPts val="567"/>
              </a:spcBef>
              <a:buClr>
                <a:srgbClr val="000000"/>
              </a:buClr>
              <a:buSzPct val="75000"/>
              <a:buFont typeface="Symbol" charset="2"/>
              <a:buChar char=""/>
            </a:pPr>
            <a:r>
              <a:rPr lang="es-CO" sz="2000" b="0" strike="noStrike" spc="-1">
                <a:latin typeface="Arial"/>
              </a:rPr>
              <a:t>Cuarto nivel del esquema</a:t>
            </a:r>
          </a:p>
          <a:p>
            <a:pPr marL="2160000" lvl="4" indent="-216000">
              <a:spcBef>
                <a:spcPts val="283"/>
              </a:spcBef>
              <a:buClr>
                <a:srgbClr val="000000"/>
              </a:buClr>
              <a:buSzPct val="45000"/>
              <a:buFont typeface="Wingdings" charset="2"/>
              <a:buChar char=""/>
            </a:pPr>
            <a:r>
              <a:rPr lang="es-CO" sz="2000" b="0" strike="noStrike" spc="-1">
                <a:latin typeface="Arial"/>
              </a:rPr>
              <a:t>Quinto nivel del esquema</a:t>
            </a:r>
          </a:p>
          <a:p>
            <a:pPr marL="2592000" lvl="5" indent="-216000">
              <a:spcBef>
                <a:spcPts val="283"/>
              </a:spcBef>
              <a:buClr>
                <a:srgbClr val="000000"/>
              </a:buClr>
              <a:buSzPct val="45000"/>
              <a:buFont typeface="Wingdings" charset="2"/>
              <a:buChar char=""/>
            </a:pPr>
            <a:r>
              <a:rPr lang="es-CO" sz="2000" b="0" strike="noStrike" spc="-1">
                <a:latin typeface="Arial"/>
              </a:rPr>
              <a:t>Sexto nivel del esquema</a:t>
            </a:r>
          </a:p>
          <a:p>
            <a:pPr marL="3024000" lvl="6" indent="-216000">
              <a:spcBef>
                <a:spcPts val="283"/>
              </a:spcBef>
              <a:buClr>
                <a:srgbClr val="000000"/>
              </a:buClr>
              <a:buSzPct val="45000"/>
              <a:buFont typeface="Wingdings" charset="2"/>
              <a:buChar char=""/>
            </a:pPr>
            <a:r>
              <a:rPr lang="es-CO" sz="2000" b="0" strike="noStrike" spc="-1">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alpha val="0"/>
          </a:srgbClr>
        </a:solidFill>
        <a:effectLst/>
      </p:bgPr>
    </p:bg>
    <p:spTree>
      <p:nvGrpSpPr>
        <p:cNvPr id="1" name=""/>
        <p:cNvGrpSpPr/>
        <p:nvPr/>
      </p:nvGrpSpPr>
      <p:grpSpPr>
        <a:xfrm>
          <a:off x="0" y="0"/>
          <a:ext cx="0" cy="0"/>
          <a:chOff x="0" y="0"/>
          <a:chExt cx="0" cy="0"/>
        </a:xfrm>
      </p:grpSpPr>
      <p:sp>
        <p:nvSpPr>
          <p:cNvPr id="197" name="CustomShape 1"/>
          <p:cNvSpPr/>
          <p:nvPr/>
        </p:nvSpPr>
        <p:spPr>
          <a:xfrm>
            <a:off x="365006" y="1824566"/>
            <a:ext cx="8587080" cy="1789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normAutofit/>
          </a:bodyPr>
          <a:lstStyle/>
          <a:p>
            <a:pPr>
              <a:lnSpc>
                <a:spcPct val="90000"/>
              </a:lnSpc>
            </a:pPr>
            <a:br>
              <a:rPr dirty="0"/>
            </a:br>
            <a:r>
              <a:rPr lang="es-MX" sz="2800" b="0" strike="noStrike" spc="-1" dirty="0">
                <a:solidFill>
                  <a:srgbClr val="808080"/>
                </a:solidFill>
                <a:latin typeface="Montserrat"/>
                <a:ea typeface="DejaVu Sans"/>
              </a:rPr>
              <a:t>CONCLUSIONES Y RECOMENDACIONES COMITÉ DE ESTRATEGIA PARA CNO 758</a:t>
            </a:r>
            <a:br>
              <a:rPr dirty="0"/>
            </a:br>
            <a:r>
              <a:rPr lang="es-MX" sz="2800" spc="-1" dirty="0">
                <a:solidFill>
                  <a:srgbClr val="808080"/>
                </a:solidFill>
                <a:latin typeface="Montserrat"/>
              </a:rPr>
              <a:t>Agosto 21 de 2024</a:t>
            </a:r>
            <a:endParaRPr lang="es-CO" sz="2800" b="0" strike="noStrike" spc="-1" dirty="0">
              <a:latin typeface="Arial"/>
            </a:endParaRPr>
          </a:p>
        </p:txBody>
      </p:sp>
      <p:pic>
        <p:nvPicPr>
          <p:cNvPr id="198" name="Imagen 3"/>
          <p:cNvPicPr/>
          <p:nvPr/>
        </p:nvPicPr>
        <p:blipFill>
          <a:blip r:embed="rId2"/>
          <a:stretch/>
        </p:blipFill>
        <p:spPr>
          <a:xfrm>
            <a:off x="659520" y="561240"/>
            <a:ext cx="1351440" cy="817920"/>
          </a:xfrm>
          <a:prstGeom prst="rect">
            <a:avLst/>
          </a:prstGeom>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CustomShape 1"/>
          <p:cNvSpPr/>
          <p:nvPr/>
        </p:nvSpPr>
        <p:spPr>
          <a:xfrm>
            <a:off x="1122480" y="146304"/>
            <a:ext cx="7750440" cy="31089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just">
              <a:lnSpc>
                <a:spcPct val="90000"/>
              </a:lnSpc>
            </a:pPr>
            <a:endParaRPr lang="es-CO" sz="1400" b="0" strike="noStrike" spc="-1" dirty="0">
              <a:latin typeface="Arial"/>
            </a:endParaRPr>
          </a:p>
        </p:txBody>
      </p:sp>
      <p:sp>
        <p:nvSpPr>
          <p:cNvPr id="206" name="CustomShape 2"/>
          <p:cNvSpPr/>
          <p:nvPr/>
        </p:nvSpPr>
        <p:spPr>
          <a:xfrm>
            <a:off x="1122480" y="1381320"/>
            <a:ext cx="7750440" cy="930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90000"/>
              </a:lnSpc>
              <a:spcBef>
                <a:spcPts val="751"/>
              </a:spcBef>
              <a:tabLst>
                <a:tab pos="0" algn="l"/>
              </a:tabLst>
            </a:pPr>
            <a:endParaRPr lang="es-CO" sz="1100" b="0" strike="noStrike" spc="-1" dirty="0">
              <a:latin typeface="Arial"/>
            </a:endParaRPr>
          </a:p>
        </p:txBody>
      </p:sp>
      <p:sp>
        <p:nvSpPr>
          <p:cNvPr id="4" name="CuadroTexto 3">
            <a:extLst>
              <a:ext uri="{FF2B5EF4-FFF2-40B4-BE49-F238E27FC236}">
                <a16:creationId xmlns:a16="http://schemas.microsoft.com/office/drawing/2014/main" id="{A83BA64F-889D-0BD7-1063-038E84957316}"/>
              </a:ext>
            </a:extLst>
          </p:cNvPr>
          <p:cNvSpPr txBox="1"/>
          <p:nvPr/>
        </p:nvSpPr>
        <p:spPr>
          <a:xfrm>
            <a:off x="1067500" y="816013"/>
            <a:ext cx="7805420" cy="3972498"/>
          </a:xfrm>
          <a:prstGeom prst="rect">
            <a:avLst/>
          </a:prstGeom>
          <a:noFill/>
        </p:spPr>
        <p:txBody>
          <a:bodyPr wrap="square">
            <a:spAutoFit/>
          </a:bodyPr>
          <a:lstStyle/>
          <a:p>
            <a:pPr marL="285750" marR="0" lvl="0" indent="-2857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s-MX" sz="1400" b="0" i="0" u="none" strike="noStrike" kern="100" cap="none" spc="0" normalizeH="0" baseline="0" noProof="0" dirty="0">
                <a:ln>
                  <a:noFill/>
                </a:ln>
                <a:solidFill>
                  <a:prstClr val="black"/>
                </a:solidFill>
                <a:effectLst/>
                <a:uLnTx/>
                <a:uFillTx/>
                <a:latin typeface="Montserrat" pitchFamily="2" charset="0"/>
                <a:ea typeface="Aptos" panose="020B0004020202020204" pitchFamily="34" charset="0"/>
                <a:cs typeface="Times New Roman" panose="02020603050405020304" pitchFamily="18" charset="0"/>
              </a:rPr>
              <a:t>El CND presentó los análisis energéticos de mediano y largo plazo, haciendo énfasis en los requerimientos del SIN para los próximos veranos bajo escenarios de aportes deficitarios (enfoque determinístico), y contrastando los resultados obtenidos con simulaciones estocásticas (incertidumbre reducida), es decir, asumiendo escenarios de caudales mínimos en los veranos 2024-2025 y 2025-2026. Para dicho enfoque estocástico se evidencia déficit y violación del indicador de confiabilidad Valor Esperado de Racionamiento de Energía Condicionado-VEREC.</a:t>
            </a:r>
          </a:p>
          <a:p>
            <a:pPr marL="285750" marR="0" lvl="0" indent="-2857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endParaRPr lang="es-MX" sz="1400" kern="100" dirty="0">
              <a:solidFill>
                <a:prstClr val="black"/>
              </a:solidFill>
              <a:latin typeface="Montserrat" pitchFamily="2" charset="0"/>
              <a:ea typeface="Aptos" panose="020B0004020202020204" pitchFamily="34" charset="0"/>
              <a:cs typeface="Times New Roman" panose="02020603050405020304" pitchFamily="18" charset="0"/>
            </a:endParaRPr>
          </a:p>
          <a:p>
            <a:pPr marL="285750" marR="0" lvl="0" indent="-2857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s-MX" sz="1400" b="0" i="0" u="none" strike="noStrike" kern="100" cap="none" spc="0" normalizeH="0" baseline="0" noProof="0" dirty="0">
                <a:ln>
                  <a:noFill/>
                </a:ln>
                <a:solidFill>
                  <a:prstClr val="black"/>
                </a:solidFill>
                <a:effectLst/>
                <a:uLnTx/>
                <a:uFillTx/>
                <a:latin typeface="Montserrat" pitchFamily="2" charset="0"/>
                <a:ea typeface="Aptos" panose="020B0004020202020204" pitchFamily="34" charset="0"/>
                <a:cs typeface="Times New Roman" panose="02020603050405020304" pitchFamily="18" charset="0"/>
              </a:rPr>
              <a:t>XM comentó que CENACE, el operador de Ecuador ha informado sobre requerimientos de energía que podrían ser del orden de 10 GWh-día de manera permanente en los próximos meses, es decir, la exportación de Colombia hacia el vecino país podría copar el límite de 450 MW, implicando el uso de recursos del área suroccidental para soportar dicho intercambio (generación de seguridad). Se está haciendo seguimiento de las fuentes de las transferencias y el MME tomará decisiones al respecto.</a:t>
            </a:r>
          </a:p>
        </p:txBody>
      </p:sp>
    </p:spTree>
    <p:extLst>
      <p:ext uri="{BB962C8B-B14F-4D97-AF65-F5344CB8AC3E}">
        <p14:creationId xmlns:p14="http://schemas.microsoft.com/office/powerpoint/2010/main" val="1595063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CustomShape 1"/>
          <p:cNvSpPr/>
          <p:nvPr/>
        </p:nvSpPr>
        <p:spPr>
          <a:xfrm>
            <a:off x="1122480" y="146304"/>
            <a:ext cx="7750440" cy="31089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just">
              <a:lnSpc>
                <a:spcPct val="90000"/>
              </a:lnSpc>
            </a:pPr>
            <a:endParaRPr lang="es-CO" sz="1400" b="0" strike="noStrike" spc="-1" dirty="0">
              <a:latin typeface="Arial"/>
            </a:endParaRPr>
          </a:p>
        </p:txBody>
      </p:sp>
      <p:sp>
        <p:nvSpPr>
          <p:cNvPr id="206" name="CustomShape 2"/>
          <p:cNvSpPr/>
          <p:nvPr/>
        </p:nvSpPr>
        <p:spPr>
          <a:xfrm>
            <a:off x="1122480" y="1381320"/>
            <a:ext cx="7750440" cy="930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90000"/>
              </a:lnSpc>
              <a:spcBef>
                <a:spcPts val="751"/>
              </a:spcBef>
              <a:tabLst>
                <a:tab pos="0" algn="l"/>
              </a:tabLst>
            </a:pPr>
            <a:endParaRPr lang="es-CO" sz="1100" b="0" strike="noStrike" spc="-1" dirty="0">
              <a:latin typeface="Arial"/>
            </a:endParaRPr>
          </a:p>
        </p:txBody>
      </p:sp>
      <p:sp>
        <p:nvSpPr>
          <p:cNvPr id="4" name="CuadroTexto 3">
            <a:extLst>
              <a:ext uri="{FF2B5EF4-FFF2-40B4-BE49-F238E27FC236}">
                <a16:creationId xmlns:a16="http://schemas.microsoft.com/office/drawing/2014/main" id="{A83BA64F-889D-0BD7-1063-038E84957316}"/>
              </a:ext>
            </a:extLst>
          </p:cNvPr>
          <p:cNvSpPr txBox="1"/>
          <p:nvPr/>
        </p:nvSpPr>
        <p:spPr>
          <a:xfrm>
            <a:off x="957943" y="322217"/>
            <a:ext cx="8186058" cy="5063566"/>
          </a:xfrm>
          <a:prstGeom prst="rect">
            <a:avLst/>
          </a:prstGeom>
          <a:noFill/>
        </p:spPr>
        <p:txBody>
          <a:bodyPr wrap="square">
            <a:spAutoFit/>
          </a:bodyPr>
          <a:lstStyle/>
          <a:p>
            <a:pPr marL="342900" lvl="0" indent="-342900" algn="just">
              <a:lnSpc>
                <a:spcPct val="107000"/>
              </a:lnSpc>
              <a:spcAft>
                <a:spcPts val="800"/>
              </a:spcAft>
              <a:buFont typeface="Symbol" panose="05050102010706020507" pitchFamily="18" charset="2"/>
              <a:buChar char=""/>
            </a:pPr>
            <a:r>
              <a:rPr lang="es-CO" sz="1400" kern="100" dirty="0">
                <a:effectLst/>
                <a:latin typeface="Montserrat Light" panose="00000400000000000000" pitchFamily="2" charset="0"/>
                <a:ea typeface="Aptos" panose="020B0004020202020204" pitchFamily="34" charset="0"/>
                <a:cs typeface="Times New Roman" panose="02020603050405020304" pitchFamily="18" charset="0"/>
              </a:rPr>
              <a:t>Angela Cadena alertó sobre los requerimientos de gas para el sector térmico, dado el panorama actual de exploración y explotación. Asimismo, resaltó la importancia de contar con todos los energéticos para la producción de energía, incluyendo el carbón mineral. En este sentido, se sugiere al CNOe recomendar al CNOg elaborar el balance de gas, teniendo en cuenta las necesidades del sector eléctrico (obligaciones de energía en firme y simulaciones de la operación del CND). Adicionalmente, Carmenza Chahín recomendó hacer sensibilidades modificando el orden de priorización de los sectores, para reflejar lo que ha ocurrido en el pasado cuando hay problemas en algunos campos que afectan otras demandas; al respecto, el CND reportó que esta información ya fue solicitada. </a:t>
            </a:r>
          </a:p>
          <a:p>
            <a:pPr marL="342900" lvl="0" indent="-342900" algn="just">
              <a:lnSpc>
                <a:spcPct val="107000"/>
              </a:lnSpc>
              <a:spcAft>
                <a:spcPts val="800"/>
              </a:spcAft>
              <a:buFont typeface="Symbol" panose="05050102010706020507" pitchFamily="18" charset="2"/>
              <a:buChar char=""/>
            </a:pPr>
            <a:r>
              <a:rPr lang="es-CO" sz="1400" kern="100" dirty="0">
                <a:effectLst/>
                <a:latin typeface="Montserrat Light" panose="00000400000000000000" pitchFamily="2" charset="0"/>
                <a:ea typeface="Aptos" panose="020B0004020202020204" pitchFamily="34" charset="0"/>
                <a:cs typeface="Times New Roman" panose="02020603050405020304" pitchFamily="18" charset="0"/>
              </a:rPr>
              <a:t>Teniendo en cuenta el balance ENFICC / Demanda del CND, donde para todas las vigencias la oferta de energía en firme es inferior al escenario medio de la Unidad, Carmenza Chahín plantea soluciones integrales Generación-Transmisión, donde con una sola planta (generación localizada) se resuelvan los problemas de Energía en Firme y se eliminen, simultáneamente, las restricciones de red. TEBSA y CELSIA estuvieron de acuerdo con el planteamiento.   </a:t>
            </a:r>
            <a:r>
              <a:rPr lang="es-CO" sz="1400" kern="100" dirty="0">
                <a:effectLst/>
                <a:latin typeface="Montserrat Light" panose="00000400000000000000" pitchFamily="2" charset="0"/>
                <a:ea typeface="Times New Roman" panose="02020603050405020304" pitchFamily="18" charset="0"/>
                <a:cs typeface="Times New Roman" panose="02020603050405020304" pitchFamily="18" charset="0"/>
              </a:rPr>
              <a:t>Se necesitan SUBASTAS de OEF no solo una, deben ser recurrentes por el futuro que se ve. </a:t>
            </a:r>
            <a:endParaRPr lang="es-CO" sz="1400" kern="100" dirty="0">
              <a:effectLst/>
              <a:latin typeface="Montserrat Light" panose="00000400000000000000" pitchFamily="2" charset="0"/>
              <a:ea typeface="Aptos" panose="020B000402020202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s-CO" sz="1400" kern="100" dirty="0">
                <a:effectLst/>
                <a:latin typeface="Montserrat Light" panose="00000400000000000000" pitchFamily="2" charset="0"/>
                <a:ea typeface="Aptos" panose="020B0004020202020204" pitchFamily="34" charset="0"/>
                <a:cs typeface="Times New Roman" panose="02020603050405020304" pitchFamily="18" charset="0"/>
              </a:rPr>
              <a:t>Se sugiere recomendar a la UPME ajustar la forma como se hace la planeación de la generación y transmisión, definiendo nuevos criterios como la flexibilidad y resiliencia.</a:t>
            </a:r>
          </a:p>
          <a:p>
            <a:pPr algn="just">
              <a:lnSpc>
                <a:spcPct val="107000"/>
              </a:lnSpc>
              <a:spcAft>
                <a:spcPts val="800"/>
              </a:spcAft>
            </a:pPr>
            <a:r>
              <a:rPr lang="es-CO" sz="1800" kern="100" dirty="0">
                <a:effectLst/>
                <a:latin typeface="Arial" panose="020B0604020202020204" pitchFamily="34" charset="0"/>
                <a:ea typeface="Aptos" panose="020B0004020202020204" pitchFamily="34" charset="0"/>
                <a:cs typeface="Times New Roman" panose="02020603050405020304" pitchFamily="18" charset="0"/>
              </a:rPr>
              <a:t> </a:t>
            </a:r>
            <a:endParaRPr lang="es-CO"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CustomShape 1"/>
          <p:cNvSpPr/>
          <p:nvPr/>
        </p:nvSpPr>
        <p:spPr>
          <a:xfrm>
            <a:off x="1122480" y="146304"/>
            <a:ext cx="7750440" cy="31089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just">
              <a:lnSpc>
                <a:spcPct val="90000"/>
              </a:lnSpc>
            </a:pPr>
            <a:endParaRPr lang="es-CO" sz="1400" b="0" strike="noStrike" spc="-1" dirty="0">
              <a:latin typeface="Arial"/>
            </a:endParaRPr>
          </a:p>
        </p:txBody>
      </p:sp>
      <p:sp>
        <p:nvSpPr>
          <p:cNvPr id="206" name="CustomShape 2"/>
          <p:cNvSpPr/>
          <p:nvPr/>
        </p:nvSpPr>
        <p:spPr>
          <a:xfrm>
            <a:off x="1122480" y="1381320"/>
            <a:ext cx="7750440" cy="930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90000"/>
              </a:lnSpc>
              <a:spcBef>
                <a:spcPts val="751"/>
              </a:spcBef>
              <a:tabLst>
                <a:tab pos="0" algn="l"/>
              </a:tabLst>
            </a:pPr>
            <a:endParaRPr lang="es-CO" sz="1100" b="0" strike="noStrike" spc="-1" dirty="0">
              <a:latin typeface="Arial"/>
            </a:endParaRPr>
          </a:p>
        </p:txBody>
      </p:sp>
      <p:sp>
        <p:nvSpPr>
          <p:cNvPr id="3" name="CuadroTexto 2">
            <a:extLst>
              <a:ext uri="{FF2B5EF4-FFF2-40B4-BE49-F238E27FC236}">
                <a16:creationId xmlns:a16="http://schemas.microsoft.com/office/drawing/2014/main" id="{3D2052BC-A09E-0B7F-9444-0EEE05AB5130}"/>
              </a:ext>
            </a:extLst>
          </p:cNvPr>
          <p:cNvSpPr txBox="1"/>
          <p:nvPr/>
        </p:nvSpPr>
        <p:spPr>
          <a:xfrm>
            <a:off x="1122480" y="585501"/>
            <a:ext cx="7876540" cy="3972498"/>
          </a:xfrm>
          <a:prstGeom prst="rect">
            <a:avLst/>
          </a:prstGeom>
          <a:noFill/>
        </p:spPr>
        <p:txBody>
          <a:bodyPr wrap="square">
            <a:spAutoFit/>
          </a:bodyPr>
          <a:lstStyle/>
          <a:p>
            <a:pPr marL="342900" lvl="0" indent="-342900" algn="just">
              <a:lnSpc>
                <a:spcPct val="107000"/>
              </a:lnSpc>
              <a:spcAft>
                <a:spcPts val="800"/>
              </a:spcAft>
              <a:buFont typeface="Symbol" panose="05050102010706020507" pitchFamily="18" charset="2"/>
              <a:buChar char=""/>
            </a:pPr>
            <a:r>
              <a:rPr lang="es-CO" sz="1400" kern="100" dirty="0">
                <a:effectLst/>
                <a:latin typeface="Montserrat" pitchFamily="2" charset="0"/>
                <a:ea typeface="Aptos" panose="020B0004020202020204" pitchFamily="34" charset="0"/>
                <a:cs typeface="Times New Roman" panose="02020603050405020304" pitchFamily="18" charset="0"/>
              </a:rPr>
              <a:t>Se referenció por parte de los funcionarios del CNO la carta enviada a MINENERGÍA, donde se alerta sobre varios riesgos para la operación segura y confiable del SIN. </a:t>
            </a:r>
          </a:p>
          <a:p>
            <a:pPr marL="342900" lvl="0" indent="-342900" algn="just">
              <a:lnSpc>
                <a:spcPct val="107000"/>
              </a:lnSpc>
              <a:spcAft>
                <a:spcPts val="800"/>
              </a:spcAft>
              <a:buFont typeface="Symbol" panose="05050102010706020507" pitchFamily="18" charset="2"/>
              <a:buChar char=""/>
            </a:pPr>
            <a:r>
              <a:rPr lang="es-CO" sz="1400" kern="100" dirty="0">
                <a:solidFill>
                  <a:srgbClr val="000000"/>
                </a:solidFill>
                <a:effectLst/>
                <a:latin typeface="Montserrat" pitchFamily="2" charset="0"/>
                <a:ea typeface="Times New Roman" panose="02020603050405020304" pitchFamily="18" charset="0"/>
                <a:cs typeface="Times New Roman" panose="02020603050405020304" pitchFamily="18" charset="0"/>
              </a:rPr>
              <a:t>El Presidente del CNO planteó la posibilidad de organizar un plan de comunicaciones con el Comité de Comunicadores, cuyo objetivo sea la divulgación de los riesgos que alerta el CNO. Al respecto el Secretario Técnico recomendó mantener la estrategia de comunicar los riesgos a las autoridades. También advirtió los riesgos que se corren cuando se emiten mensajes a través de los medios de comunicación, porque no se tiene control de los mismos, además del riesgo de perder la interacción y la confianza de las autoridades. El Gerente del CND apoyó esta recomendación y recordó que el CNO tiene el deber de cumplir con importantes funciones legales. </a:t>
            </a:r>
          </a:p>
          <a:p>
            <a:pPr marL="342900" lvl="0" indent="-342900" algn="just">
              <a:lnSpc>
                <a:spcPct val="107000"/>
              </a:lnSpc>
              <a:spcAft>
                <a:spcPts val="800"/>
              </a:spcAft>
              <a:buFont typeface="Symbol" panose="05050102010706020507" pitchFamily="18" charset="2"/>
              <a:buChar char=""/>
            </a:pPr>
            <a:r>
              <a:rPr lang="es-CO" sz="1400" kern="100" dirty="0">
                <a:solidFill>
                  <a:srgbClr val="000000"/>
                </a:solidFill>
                <a:effectLst/>
                <a:latin typeface="Montserrat" pitchFamily="2" charset="0"/>
                <a:ea typeface="Times New Roman" panose="02020603050405020304" pitchFamily="18" charset="0"/>
                <a:cs typeface="Times New Roman" panose="02020603050405020304" pitchFamily="18" charset="0"/>
              </a:rPr>
              <a:t>La representante de la demanda regulada preguntó si hay alguna limitación legal de las comunicaciones del CNO. La asesora legal manifestó que teniendo en cuenta la creación y las funciones legales del CNO, el deber ser es que las comunicaciones del CNO sean dirigidas a las autoridades sectoriales.</a:t>
            </a:r>
            <a:endParaRPr lang="es-CO" sz="1400" kern="100" dirty="0">
              <a:effectLst/>
              <a:latin typeface="Montserrat" pitchFamily="2"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15874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CustomShape 1"/>
          <p:cNvSpPr/>
          <p:nvPr/>
        </p:nvSpPr>
        <p:spPr>
          <a:xfrm>
            <a:off x="933120" y="2338560"/>
            <a:ext cx="4372920" cy="1557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90000"/>
              </a:lnSpc>
              <a:spcBef>
                <a:spcPts val="751"/>
              </a:spcBef>
              <a:tabLst>
                <a:tab pos="0" algn="l"/>
              </a:tabLst>
            </a:pPr>
            <a:r>
              <a:rPr lang="es-CO" sz="4000" b="1" strike="noStrike" spc="-1" dirty="0">
                <a:solidFill>
                  <a:srgbClr val="F2F2F2"/>
                </a:solidFill>
                <a:latin typeface="Montserrat"/>
                <a:ea typeface="DejaVu Sans"/>
              </a:rPr>
              <a:t>Gracias</a:t>
            </a:r>
            <a:endParaRPr lang="es-CO" sz="4000" b="0" strike="noStrike" spc="-1" dirty="0">
              <a:latin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CNO Turquesa</Template>
  <TotalTime>10766</TotalTime>
  <Words>632</Words>
  <Application>Microsoft Office PowerPoint</Application>
  <PresentationFormat>Presentación en pantalla (16:9)</PresentationFormat>
  <Paragraphs>12</Paragraphs>
  <Slides>5</Slides>
  <Notes>0</Notes>
  <HiddenSlides>0</HiddenSlides>
  <MMClips>0</MMClips>
  <ScaleCrop>false</ScaleCrop>
  <HeadingPairs>
    <vt:vector size="6" baseType="variant">
      <vt:variant>
        <vt:lpstr>Fuentes usadas</vt:lpstr>
      </vt:variant>
      <vt:variant>
        <vt:i4>6</vt:i4>
      </vt:variant>
      <vt:variant>
        <vt:lpstr>Tema</vt:lpstr>
      </vt:variant>
      <vt:variant>
        <vt:i4>3</vt:i4>
      </vt:variant>
      <vt:variant>
        <vt:lpstr>Títulos de diapositiva</vt:lpstr>
      </vt:variant>
      <vt:variant>
        <vt:i4>5</vt:i4>
      </vt:variant>
    </vt:vector>
  </HeadingPairs>
  <TitlesOfParts>
    <vt:vector size="14" baseType="lpstr">
      <vt:lpstr>Aptos</vt:lpstr>
      <vt:lpstr>Arial</vt:lpstr>
      <vt:lpstr>Montserrat</vt:lpstr>
      <vt:lpstr>Montserrat Light</vt:lpstr>
      <vt:lpstr>Symbol</vt:lpstr>
      <vt:lpstr>Wingdings</vt:lpstr>
      <vt:lpstr>Office Theme</vt:lpstr>
      <vt:lpstr>Office Theme</vt:lpstr>
      <vt:lpstr>Office Theme</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actas y acuerdos Reunión CNO 645 7 de octubre de 2021</dc:title>
  <dc:subject/>
  <dc:creator>Adriana Perez</dc:creator>
  <dc:description/>
  <cp:lastModifiedBy>Alberto Olarte</cp:lastModifiedBy>
  <cp:revision>126</cp:revision>
  <dcterms:created xsi:type="dcterms:W3CDTF">2021-10-06T02:04:35Z</dcterms:created>
  <dcterms:modified xsi:type="dcterms:W3CDTF">2024-08-26T14:11:39Z</dcterms:modified>
  <dc:language>es-CO</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1</vt:i4>
  </property>
  <property fmtid="{D5CDD505-2E9C-101B-9397-08002B2CF9AE}" pid="8" name="PresentationFormat">
    <vt:lpwstr>Presentación en pantalla (16:9)</vt:lpwstr>
  </property>
  <property fmtid="{D5CDD505-2E9C-101B-9397-08002B2CF9AE}" pid="9" name="ScaleCrop">
    <vt:bool>false</vt:bool>
  </property>
  <property fmtid="{D5CDD505-2E9C-101B-9397-08002B2CF9AE}" pid="10" name="ShareDoc">
    <vt:bool>false</vt:bool>
  </property>
  <property fmtid="{D5CDD505-2E9C-101B-9397-08002B2CF9AE}" pid="11" name="Slides">
    <vt:i4>8</vt:i4>
  </property>
</Properties>
</file>